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60" r:id="rId6"/>
    <p:sldId id="261" r:id="rId7"/>
    <p:sldId id="257" r:id="rId8"/>
    <p:sldId id="259" r:id="rId9"/>
    <p:sldId id="262" r:id="rId10"/>
    <p:sldId id="264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9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28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78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38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98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80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8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10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2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69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18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9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72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50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66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9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703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3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4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672" y="642918"/>
            <a:ext cx="5947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Администрации города Тюмени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Информационно-методический центр города Тюмени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064" y="3203848"/>
            <a:ext cx="654922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Сборник 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информационно-методических материалов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формированию духовно-нравственных 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ачеств обучающихся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помощь классному руководителю по организации работы с родителями)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8860" y="8398162"/>
            <a:ext cx="1662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Тюмень, 2016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0723" y="4651772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Часть 1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0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80" y="611560"/>
            <a:ext cx="60486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Печатается по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запросу Департамента образования</a:t>
            </a:r>
          </a:p>
          <a:p>
            <a:pPr algn="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Тюмени</a:t>
            </a: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just"/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Сборник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информационно-методических материалов </a:t>
            </a:r>
          </a:p>
          <a:p>
            <a:pPr algn="just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формированию духовно-нравственных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качеств обучающихся 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Тюмень: МАОУ ИМЦ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Тюмени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2016. -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с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Составитель: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 воспитания и социализации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«Информационно-методический центр» города Тюмени.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Информационно-методические материалы содержат рекомендации по психолого-педагогическому сопровождению формирования и развития духовности и нравственности у детей и подростков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МАОУ ИМЦ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Тюмени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8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03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01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672" y="642918"/>
            <a:ext cx="5947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EEECE1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Администрации города Тюмени</a:t>
            </a:r>
          </a:p>
          <a:p>
            <a:pPr algn="ctr"/>
            <a:r>
              <a:rPr lang="ru-RU" sz="1600" dirty="0" smtClean="0">
                <a:solidFill>
                  <a:srgbClr val="EEECE1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Информационно-методический центр города Тюмени</a:t>
            </a:r>
            <a:endParaRPr lang="ru-RU" sz="1600" dirty="0">
              <a:solidFill>
                <a:srgbClr val="EEECE1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159" y="3203848"/>
            <a:ext cx="593303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Сборник </a:t>
            </a:r>
          </a:p>
          <a:p>
            <a:pPr algn="ctr"/>
            <a:r>
              <a:rPr lang="ru-RU" dirty="0" smtClean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информационно-методических материалов</a:t>
            </a:r>
          </a:p>
          <a:p>
            <a:pPr algn="ctr"/>
            <a:r>
              <a:rPr lang="ru-RU" dirty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формированию духовно-нравственных </a:t>
            </a:r>
          </a:p>
          <a:p>
            <a:pPr algn="ctr"/>
            <a:r>
              <a:rPr lang="ru-RU" dirty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EEECE1">
                    <a:lumMod val="1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ачеств обучающихся</a:t>
            </a:r>
          </a:p>
          <a:p>
            <a:pPr algn="ctr"/>
            <a:r>
              <a:rPr lang="ru-RU" sz="1400" dirty="0" smtClean="0">
                <a:solidFill>
                  <a:srgbClr val="EEECE1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помощь классному </a:t>
            </a:r>
            <a:r>
              <a:rPr lang="ru-RU" sz="1400" dirty="0" smtClean="0">
                <a:solidFill>
                  <a:srgbClr val="EEECE1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руководителю для работы с обучающимися)</a:t>
            </a:r>
            <a:endParaRPr lang="ru-RU" sz="1400" dirty="0">
              <a:solidFill>
                <a:srgbClr val="EEECE1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8860" y="8398162"/>
            <a:ext cx="1662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Тюмень, 2016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0723" y="4651772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Часть 2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80" y="611560"/>
            <a:ext cx="60486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Печатается по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запросу Департамента образования</a:t>
            </a:r>
          </a:p>
          <a:p>
            <a:pPr algn="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Тюмени</a:t>
            </a: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just"/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Сборник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информационно-методических материалов </a:t>
            </a:r>
          </a:p>
          <a:p>
            <a:pPr algn="just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формированию духовно-нравственных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качеств обучающихся 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Тюмень: МАОУ ИМЦ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Тюмени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2016. -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с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Составитель: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 воспитания и социализации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«Информационно-методический центр» города Тюмени.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Информационно-методические материалы содержат рекомендации по психолого-педагогическому сопровождению формирования и развития духовности и нравственности у детей и подростков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МАОУ ИМЦ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Тюмени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66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34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Наталья_Евгеньевна</dc:creator>
  <cp:lastModifiedBy>Наталья_Евгеньевна</cp:lastModifiedBy>
  <cp:revision>4</cp:revision>
  <cp:lastPrinted>2016-05-21T11:45:59Z</cp:lastPrinted>
  <dcterms:created xsi:type="dcterms:W3CDTF">2016-05-21T11:34:13Z</dcterms:created>
  <dcterms:modified xsi:type="dcterms:W3CDTF">2016-05-21T11:53:27Z</dcterms:modified>
</cp:coreProperties>
</file>