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DB62-E2CB-450F-8B2A-3BB48F874217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BF31-F47B-435F-9446-2DF89A67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0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</a:rPr>
              <a:t>При подготовке и проведении РОКО используем «свои» бумагу и картриджи, после проведения все расходные материалы компенсирует РЦОИ.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6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16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8013" cy="5849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BA61-629B-4B9E-81AB-078A8EE098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5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9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9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92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7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73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0F54-4487-4959-B87C-A9FBE77A92B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2E30-37CA-4F1C-8E8F-A1B465787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5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65125" y="147669"/>
            <a:ext cx="858043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8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РОКО </a:t>
            </a:r>
            <a:endParaRPr lang="ru-RU" altLang="ru-RU" sz="2800" b="1" dirty="0">
              <a:solidFill>
                <a:srgbClr val="B23002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60552" name="Group 1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26242917"/>
              </p:ext>
            </p:extLst>
          </p:nvPr>
        </p:nvGraphicFramePr>
        <p:xfrm>
          <a:off x="478631" y="665614"/>
          <a:ext cx="8353425" cy="6012573"/>
        </p:xfrm>
        <a:graphic>
          <a:graphicData uri="http://schemas.openxmlformats.org/drawingml/2006/table">
            <a:tbl>
              <a:tblPr/>
              <a:tblGrid>
                <a:gridCol w="1223962"/>
                <a:gridCol w="1512888"/>
                <a:gridCol w="1871662"/>
                <a:gridCol w="3744913"/>
              </a:tblGrid>
              <a:tr h="50415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Класс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Дата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Предмет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Место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63087">
                <a:tc rowSpan="3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11 класс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10.02.2018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Математика (базовый уровень)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в ППЭ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14.02.2018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на базе общеобразовательного учреждения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03.03.2018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Математика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(профильный уровень)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в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ППЭ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5242">
                <a:tc rowSpan="2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9 класс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17.02.2018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Математика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в ППЭ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5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21.02.2018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на базе общеобразовательного учреждения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7517">
                <a:tc gridSpan="4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pitchFamily="34" charset="-12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4" charset="-122"/>
                          <a:cs typeface="Arial" charset="0"/>
                        </a:rPr>
                        <a:t>26.03.2018 – 30.03.2018 резервные дни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30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ДОАГТ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ToropovaON</dc:creator>
  <cp:lastModifiedBy>ToropovaON</cp:lastModifiedBy>
  <cp:revision>1</cp:revision>
  <dcterms:created xsi:type="dcterms:W3CDTF">2018-02-01T10:42:54Z</dcterms:created>
  <dcterms:modified xsi:type="dcterms:W3CDTF">2018-02-01T10:44:00Z</dcterms:modified>
</cp:coreProperties>
</file>