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797675" cy="9929813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pen Sans ExtraBold" panose="020B0604020202020204" charset="0"/>
      <p:bold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hXSEjXtyzc3HBGh35WhnSO5TDD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-69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29868-F09E-4348-9E73-835B0D030D3B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91BBF-2FDC-4C51-8C93-96D798E18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601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36425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9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3640756ca6_0_0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13640756c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l="5664" t="9805" r="5156"/>
          <a:stretch/>
        </p:blipFill>
        <p:spPr>
          <a:xfrm>
            <a:off x="0" y="-21167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60149"/>
            <a:ext cx="1995040" cy="1917732"/>
          </a:xfrm>
          <a:prstGeom prst="ellipse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1752600" y="107822"/>
            <a:ext cx="1551847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Межмуниципальный круглый стол по организации работы</a:t>
            </a:r>
            <a:endParaRPr/>
          </a:p>
          <a:p>
            <a:pPr marL="0" marR="0" lvl="0" indent="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молодыми педагогами</a:t>
            </a:r>
            <a:endParaRPr sz="36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5">
            <a:alphaModFix/>
          </a:blip>
          <a:srcRect r="11343"/>
          <a:stretch/>
        </p:blipFill>
        <p:spPr>
          <a:xfrm>
            <a:off x="10248900" y="8491687"/>
            <a:ext cx="7315200" cy="147591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10028767" y="8674815"/>
            <a:ext cx="8153400" cy="142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17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Нефагин Николай Александрович,</a:t>
            </a:r>
            <a:endParaRPr sz="2617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17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русского языка и литературы </a:t>
            </a:r>
            <a:endParaRPr sz="2617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17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МАОУ СОШ №48 города Тюмени </a:t>
            </a:r>
            <a:endParaRPr/>
          </a:p>
        </p:txBody>
      </p:sp>
      <p:sp>
        <p:nvSpPr>
          <p:cNvPr id="89" name="Google Shape;89;p1"/>
          <p:cNvSpPr txBox="1"/>
          <p:nvPr/>
        </p:nvSpPr>
        <p:spPr>
          <a:xfrm>
            <a:off x="-321734" y="3869766"/>
            <a:ext cx="18931467" cy="212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40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>
                <a:solidFill>
                  <a:srgbClr val="24145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«Медиаресурс как средство мотивации детей к изучению литературы»</a:t>
            </a:r>
            <a:endParaRPr sz="8000" b="1" i="0" u="none" strike="noStrike" cap="none">
              <a:solidFill>
                <a:srgbClr val="24145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9"/>
          <p:cNvPicPr preferRelativeResize="0"/>
          <p:nvPr/>
        </p:nvPicPr>
        <p:blipFill rotWithShape="1">
          <a:blip r:embed="rId3">
            <a:alphaModFix/>
          </a:blip>
          <a:srcRect l="5664" t="9805" r="5156"/>
          <a:stretch/>
        </p:blipFill>
        <p:spPr>
          <a:xfrm>
            <a:off x="0" y="-21167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60149"/>
            <a:ext cx="1995040" cy="1917732"/>
          </a:xfrm>
          <a:prstGeom prst="ellipse">
            <a:avLst/>
          </a:prstGeom>
          <a:noFill/>
          <a:ln>
            <a:noFill/>
          </a:ln>
        </p:spPr>
      </p:pic>
      <p:sp>
        <p:nvSpPr>
          <p:cNvPr id="236" name="Google Shape;236;p9"/>
          <p:cNvSpPr txBox="1"/>
          <p:nvPr/>
        </p:nvSpPr>
        <p:spPr>
          <a:xfrm>
            <a:off x="1752600" y="107822"/>
            <a:ext cx="1551847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Межмуниципальный круглый стол по организации работы</a:t>
            </a:r>
            <a:endParaRPr/>
          </a:p>
          <a:p>
            <a:pPr marL="0" marR="0" lvl="0" indent="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молодыми педагогами</a:t>
            </a:r>
            <a:endParaRPr sz="36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7" name="Google Shape;237;p9"/>
          <p:cNvPicPr preferRelativeResize="0"/>
          <p:nvPr/>
        </p:nvPicPr>
        <p:blipFill rotWithShape="1">
          <a:blip r:embed="rId5">
            <a:alphaModFix/>
          </a:blip>
          <a:srcRect r="11343"/>
          <a:stretch/>
        </p:blipFill>
        <p:spPr>
          <a:xfrm>
            <a:off x="10248900" y="8491687"/>
            <a:ext cx="7315200" cy="1475919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9"/>
          <p:cNvSpPr txBox="1"/>
          <p:nvPr/>
        </p:nvSpPr>
        <p:spPr>
          <a:xfrm>
            <a:off x="9936817" y="8517903"/>
            <a:ext cx="8153400" cy="15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17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Нефагин Николай Александрович,</a:t>
            </a:r>
            <a:endParaRPr sz="2617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17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русского языка и литературы </a:t>
            </a:r>
            <a:endParaRPr sz="2617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17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МАОУ СОШ №48 города Тюмени </a:t>
            </a:r>
            <a:endParaRPr/>
          </a:p>
        </p:txBody>
      </p:sp>
      <p:sp>
        <p:nvSpPr>
          <p:cNvPr id="239" name="Google Shape;239;p9"/>
          <p:cNvSpPr txBox="1"/>
          <p:nvPr/>
        </p:nvSpPr>
        <p:spPr>
          <a:xfrm>
            <a:off x="-321734" y="3869766"/>
            <a:ext cx="18931467" cy="212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40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>
                <a:solidFill>
                  <a:srgbClr val="24145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«Медиаресурс как средство мотивации детей к изучению литературы»</a:t>
            </a:r>
            <a:endParaRPr sz="8000" b="1" i="0" u="none" strike="noStrike" cap="none">
              <a:solidFill>
                <a:srgbClr val="24145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 l="5664" t="9805" r="5156"/>
          <a:stretch/>
        </p:blipFill>
        <p:spPr>
          <a:xfrm>
            <a:off x="-11" y="-62235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p2"/>
          <p:cNvGrpSpPr/>
          <p:nvPr/>
        </p:nvGrpSpPr>
        <p:grpSpPr>
          <a:xfrm>
            <a:off x="5092537" y="737879"/>
            <a:ext cx="6706173" cy="1591256"/>
            <a:chOff x="-5645" y="-183"/>
            <a:chExt cx="1281290" cy="228966"/>
          </a:xfrm>
        </p:grpSpPr>
        <p:sp>
          <p:nvSpPr>
            <p:cNvPr id="96" name="Google Shape;96;p2"/>
            <p:cNvSpPr/>
            <p:nvPr/>
          </p:nvSpPr>
          <p:spPr>
            <a:xfrm>
              <a:off x="-5645" y="-183"/>
              <a:ext cx="1281290" cy="228966"/>
            </a:xfrm>
            <a:custGeom>
              <a:avLst/>
              <a:gdLst/>
              <a:ahLst/>
              <a:cxnLst/>
              <a:rect l="l" t="t" r="r" b="b"/>
              <a:pathLst>
                <a:path w="1281290" h="228966" extrusionOk="0">
                  <a:moveTo>
                    <a:pt x="119945" y="183"/>
                  </a:moveTo>
                  <a:lnTo>
                    <a:pt x="1161345" y="183"/>
                  </a:lnTo>
                  <a:cubicBezTo>
                    <a:pt x="1202302" y="0"/>
                    <a:pt x="1240227" y="21745"/>
                    <a:pt x="1260759" y="57185"/>
                  </a:cubicBezTo>
                  <a:cubicBezTo>
                    <a:pt x="1281290" y="92625"/>
                    <a:pt x="1281290" y="136341"/>
                    <a:pt x="1260759" y="171781"/>
                  </a:cubicBezTo>
                  <a:cubicBezTo>
                    <a:pt x="1240227" y="207221"/>
                    <a:pt x="1202302" y="228966"/>
                    <a:pt x="1161345" y="228783"/>
                  </a:cubicBezTo>
                  <a:lnTo>
                    <a:pt x="119945" y="228783"/>
                  </a:lnTo>
                  <a:cubicBezTo>
                    <a:pt x="78988" y="228966"/>
                    <a:pt x="41063" y="207221"/>
                    <a:pt x="20531" y="171781"/>
                  </a:cubicBezTo>
                  <a:cubicBezTo>
                    <a:pt x="0" y="136341"/>
                    <a:pt x="0" y="92625"/>
                    <a:pt x="20531" y="57185"/>
                  </a:cubicBezTo>
                  <a:cubicBezTo>
                    <a:pt x="41063" y="21745"/>
                    <a:pt x="78988" y="0"/>
                    <a:pt x="119945" y="183"/>
                  </a:cubicBezTo>
                  <a:close/>
                </a:path>
              </a:pathLst>
            </a:custGeom>
            <a:solidFill>
              <a:srgbClr val="63B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-5645" y="-183"/>
              <a:ext cx="862190" cy="228966"/>
            </a:xfrm>
            <a:custGeom>
              <a:avLst/>
              <a:gdLst/>
              <a:ahLst/>
              <a:cxnLst/>
              <a:rect l="l" t="t" r="r" b="b"/>
              <a:pathLst>
                <a:path w="862190" h="228966" extrusionOk="0">
                  <a:moveTo>
                    <a:pt x="119945" y="183"/>
                  </a:moveTo>
                  <a:lnTo>
                    <a:pt x="742245" y="183"/>
                  </a:lnTo>
                  <a:cubicBezTo>
                    <a:pt x="783202" y="0"/>
                    <a:pt x="821127" y="21745"/>
                    <a:pt x="841659" y="57185"/>
                  </a:cubicBezTo>
                  <a:cubicBezTo>
                    <a:pt x="862190" y="92625"/>
                    <a:pt x="862190" y="136341"/>
                    <a:pt x="841659" y="171781"/>
                  </a:cubicBezTo>
                  <a:cubicBezTo>
                    <a:pt x="821127" y="207221"/>
                    <a:pt x="783202" y="228966"/>
                    <a:pt x="742245" y="228783"/>
                  </a:cubicBezTo>
                  <a:lnTo>
                    <a:pt x="119945" y="228783"/>
                  </a:lnTo>
                  <a:cubicBezTo>
                    <a:pt x="78988" y="228966"/>
                    <a:pt x="41063" y="207221"/>
                    <a:pt x="20531" y="171781"/>
                  </a:cubicBezTo>
                  <a:cubicBezTo>
                    <a:pt x="0" y="136341"/>
                    <a:pt x="0" y="92625"/>
                    <a:pt x="20531" y="57185"/>
                  </a:cubicBezTo>
                  <a:cubicBezTo>
                    <a:pt x="41063" y="21745"/>
                    <a:pt x="78988" y="0"/>
                    <a:pt x="119945" y="183"/>
                  </a:cubicBezTo>
                  <a:close/>
                </a:path>
              </a:pathLst>
            </a:custGeom>
            <a:solidFill>
              <a:srgbClr val="7ED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98;p2"/>
          <p:cNvSpPr/>
          <p:nvPr/>
        </p:nvSpPr>
        <p:spPr>
          <a:xfrm>
            <a:off x="320627" y="4769808"/>
            <a:ext cx="4003621" cy="1273996"/>
          </a:xfrm>
          <a:custGeom>
            <a:avLst/>
            <a:gdLst/>
            <a:ahLst/>
            <a:cxnLst/>
            <a:rect l="l" t="t" r="r" b="b"/>
            <a:pathLst>
              <a:path w="10735962" h="3416300" extrusionOk="0">
                <a:moveTo>
                  <a:pt x="6439095" y="0"/>
                </a:moveTo>
                <a:lnTo>
                  <a:pt x="993140" y="0"/>
                </a:lnTo>
                <a:lnTo>
                  <a:pt x="3810" y="1699260"/>
                </a:lnTo>
                <a:lnTo>
                  <a:pt x="0" y="1706880"/>
                </a:lnTo>
                <a:lnTo>
                  <a:pt x="993140" y="3416300"/>
                </a:lnTo>
                <a:lnTo>
                  <a:pt x="10735962" y="3416300"/>
                </a:lnTo>
                <a:lnTo>
                  <a:pt x="10735962" y="0"/>
                </a:lnTo>
                <a:lnTo>
                  <a:pt x="6439095" y="0"/>
                </a:lnTo>
                <a:close/>
                <a:moveTo>
                  <a:pt x="10710563" y="3390900"/>
                </a:moveTo>
                <a:lnTo>
                  <a:pt x="1007110" y="3390900"/>
                </a:lnTo>
                <a:lnTo>
                  <a:pt x="29210" y="1708150"/>
                </a:lnTo>
                <a:lnTo>
                  <a:pt x="1007110" y="25400"/>
                </a:lnTo>
                <a:lnTo>
                  <a:pt x="10710563" y="25400"/>
                </a:lnTo>
                <a:lnTo>
                  <a:pt x="10710563" y="3390900"/>
                </a:lnTo>
                <a:close/>
                <a:moveTo>
                  <a:pt x="6439095" y="177800"/>
                </a:moveTo>
                <a:lnTo>
                  <a:pt x="10558163" y="177800"/>
                </a:lnTo>
                <a:lnTo>
                  <a:pt x="10558163" y="3263900"/>
                </a:lnTo>
                <a:lnTo>
                  <a:pt x="1098550" y="3263900"/>
                </a:lnTo>
                <a:lnTo>
                  <a:pt x="201930" y="1720850"/>
                </a:lnTo>
                <a:lnTo>
                  <a:pt x="1098550" y="177800"/>
                </a:lnTo>
                <a:lnTo>
                  <a:pt x="6439095" y="177800"/>
                </a:lnTo>
                <a:close/>
              </a:path>
            </a:pathLst>
          </a:custGeom>
          <a:solidFill>
            <a:srgbClr val="FBCE99"/>
          </a:solidFill>
          <a:ln>
            <a:noFill/>
          </a:ln>
        </p:spPr>
      </p:sp>
      <p:sp>
        <p:nvSpPr>
          <p:cNvPr id="99" name="Google Shape;99;p2"/>
          <p:cNvSpPr/>
          <p:nvPr/>
        </p:nvSpPr>
        <p:spPr>
          <a:xfrm>
            <a:off x="363442" y="6537967"/>
            <a:ext cx="3894553" cy="1144160"/>
          </a:xfrm>
          <a:custGeom>
            <a:avLst/>
            <a:gdLst/>
            <a:ahLst/>
            <a:cxnLst/>
            <a:rect l="l" t="t" r="r" b="b"/>
            <a:pathLst>
              <a:path w="11628587" h="3416300" extrusionOk="0">
                <a:moveTo>
                  <a:pt x="6946073" y="0"/>
                </a:moveTo>
                <a:lnTo>
                  <a:pt x="993140" y="0"/>
                </a:lnTo>
                <a:lnTo>
                  <a:pt x="3810" y="1699260"/>
                </a:lnTo>
                <a:lnTo>
                  <a:pt x="0" y="1706880"/>
                </a:lnTo>
                <a:lnTo>
                  <a:pt x="993140" y="3416300"/>
                </a:lnTo>
                <a:lnTo>
                  <a:pt x="11628587" y="3416300"/>
                </a:lnTo>
                <a:lnTo>
                  <a:pt x="11628587" y="0"/>
                </a:lnTo>
                <a:lnTo>
                  <a:pt x="6946072" y="0"/>
                </a:lnTo>
                <a:close/>
                <a:moveTo>
                  <a:pt x="11603187" y="3390900"/>
                </a:moveTo>
                <a:lnTo>
                  <a:pt x="1007110" y="3390900"/>
                </a:lnTo>
                <a:lnTo>
                  <a:pt x="29210" y="1708150"/>
                </a:lnTo>
                <a:lnTo>
                  <a:pt x="1007110" y="25400"/>
                </a:lnTo>
                <a:lnTo>
                  <a:pt x="11603187" y="25400"/>
                </a:lnTo>
                <a:lnTo>
                  <a:pt x="11603187" y="3390900"/>
                </a:lnTo>
                <a:close/>
                <a:moveTo>
                  <a:pt x="6946073" y="177800"/>
                </a:moveTo>
                <a:lnTo>
                  <a:pt x="11450787" y="177800"/>
                </a:lnTo>
                <a:lnTo>
                  <a:pt x="11450787" y="3263900"/>
                </a:lnTo>
                <a:lnTo>
                  <a:pt x="1098550" y="3263900"/>
                </a:lnTo>
                <a:lnTo>
                  <a:pt x="201930" y="1720850"/>
                </a:lnTo>
                <a:lnTo>
                  <a:pt x="1098550" y="177800"/>
                </a:lnTo>
                <a:lnTo>
                  <a:pt x="6946072" y="177800"/>
                </a:lnTo>
                <a:close/>
              </a:path>
            </a:pathLst>
          </a:custGeom>
          <a:solidFill>
            <a:srgbClr val="FBCE99"/>
          </a:solidFill>
          <a:ln>
            <a:noFill/>
          </a:ln>
        </p:spPr>
      </p:sp>
      <p:sp>
        <p:nvSpPr>
          <p:cNvPr id="100" name="Google Shape;100;p2"/>
          <p:cNvSpPr/>
          <p:nvPr/>
        </p:nvSpPr>
        <p:spPr>
          <a:xfrm>
            <a:off x="141032" y="3082581"/>
            <a:ext cx="4193503" cy="1334418"/>
          </a:xfrm>
          <a:custGeom>
            <a:avLst/>
            <a:gdLst/>
            <a:ahLst/>
            <a:cxnLst/>
            <a:rect l="l" t="t" r="r" b="b"/>
            <a:pathLst>
              <a:path w="10735962" h="3416300" extrusionOk="0">
                <a:moveTo>
                  <a:pt x="6439095" y="0"/>
                </a:moveTo>
                <a:lnTo>
                  <a:pt x="993140" y="0"/>
                </a:lnTo>
                <a:lnTo>
                  <a:pt x="3810" y="1699260"/>
                </a:lnTo>
                <a:lnTo>
                  <a:pt x="0" y="1706880"/>
                </a:lnTo>
                <a:lnTo>
                  <a:pt x="993140" y="3416300"/>
                </a:lnTo>
                <a:lnTo>
                  <a:pt x="10735962" y="3416300"/>
                </a:lnTo>
                <a:lnTo>
                  <a:pt x="10735962" y="0"/>
                </a:lnTo>
                <a:lnTo>
                  <a:pt x="6439095" y="0"/>
                </a:lnTo>
                <a:close/>
                <a:moveTo>
                  <a:pt x="10710563" y="3390900"/>
                </a:moveTo>
                <a:lnTo>
                  <a:pt x="1007110" y="3390900"/>
                </a:lnTo>
                <a:lnTo>
                  <a:pt x="29210" y="1708150"/>
                </a:lnTo>
                <a:lnTo>
                  <a:pt x="1007110" y="25400"/>
                </a:lnTo>
                <a:lnTo>
                  <a:pt x="10710563" y="25400"/>
                </a:lnTo>
                <a:lnTo>
                  <a:pt x="10710563" y="3390900"/>
                </a:lnTo>
                <a:close/>
                <a:moveTo>
                  <a:pt x="6439095" y="177800"/>
                </a:moveTo>
                <a:lnTo>
                  <a:pt x="10558163" y="177800"/>
                </a:lnTo>
                <a:lnTo>
                  <a:pt x="10558163" y="3263900"/>
                </a:lnTo>
                <a:lnTo>
                  <a:pt x="1098550" y="3263900"/>
                </a:lnTo>
                <a:lnTo>
                  <a:pt x="201930" y="1720850"/>
                </a:lnTo>
                <a:lnTo>
                  <a:pt x="1098550" y="177800"/>
                </a:lnTo>
                <a:lnTo>
                  <a:pt x="6439095" y="177800"/>
                </a:lnTo>
                <a:close/>
              </a:path>
            </a:pathLst>
          </a:custGeom>
          <a:solidFill>
            <a:srgbClr val="FBCE99"/>
          </a:solidFill>
          <a:ln>
            <a:noFill/>
          </a:ln>
        </p:spPr>
      </p:sp>
      <p:sp>
        <p:nvSpPr>
          <p:cNvPr id="101" name="Google Shape;101;p2"/>
          <p:cNvSpPr/>
          <p:nvPr/>
        </p:nvSpPr>
        <p:spPr>
          <a:xfrm rot="10800000">
            <a:off x="12795400" y="3169723"/>
            <a:ext cx="3907494" cy="1148445"/>
          </a:xfrm>
          <a:custGeom>
            <a:avLst/>
            <a:gdLst/>
            <a:ahLst/>
            <a:cxnLst/>
            <a:rect l="l" t="t" r="r" b="b"/>
            <a:pathLst>
              <a:path w="11628587" h="3416300" extrusionOk="0">
                <a:moveTo>
                  <a:pt x="6946073" y="0"/>
                </a:moveTo>
                <a:lnTo>
                  <a:pt x="993140" y="0"/>
                </a:lnTo>
                <a:lnTo>
                  <a:pt x="3810" y="1699260"/>
                </a:lnTo>
                <a:lnTo>
                  <a:pt x="0" y="1706880"/>
                </a:lnTo>
                <a:lnTo>
                  <a:pt x="993140" y="3416300"/>
                </a:lnTo>
                <a:lnTo>
                  <a:pt x="11628587" y="3416300"/>
                </a:lnTo>
                <a:lnTo>
                  <a:pt x="11628587" y="0"/>
                </a:lnTo>
                <a:lnTo>
                  <a:pt x="6946072" y="0"/>
                </a:lnTo>
                <a:close/>
                <a:moveTo>
                  <a:pt x="11603187" y="3390900"/>
                </a:moveTo>
                <a:lnTo>
                  <a:pt x="1007110" y="3390900"/>
                </a:lnTo>
                <a:lnTo>
                  <a:pt x="29210" y="1708150"/>
                </a:lnTo>
                <a:lnTo>
                  <a:pt x="1007110" y="25400"/>
                </a:lnTo>
                <a:lnTo>
                  <a:pt x="11603187" y="25400"/>
                </a:lnTo>
                <a:lnTo>
                  <a:pt x="11603187" y="3390900"/>
                </a:lnTo>
                <a:close/>
                <a:moveTo>
                  <a:pt x="6946073" y="177800"/>
                </a:moveTo>
                <a:lnTo>
                  <a:pt x="11450787" y="177800"/>
                </a:lnTo>
                <a:lnTo>
                  <a:pt x="11450787" y="3263900"/>
                </a:lnTo>
                <a:lnTo>
                  <a:pt x="1098550" y="3263900"/>
                </a:lnTo>
                <a:lnTo>
                  <a:pt x="201930" y="1720850"/>
                </a:lnTo>
                <a:lnTo>
                  <a:pt x="1098550" y="177800"/>
                </a:lnTo>
                <a:lnTo>
                  <a:pt x="6946072" y="177800"/>
                </a:lnTo>
                <a:close/>
              </a:path>
            </a:pathLst>
          </a:custGeom>
          <a:solidFill>
            <a:srgbClr val="B78A64"/>
          </a:solidFill>
          <a:ln>
            <a:noFill/>
          </a:ln>
        </p:spPr>
      </p:sp>
      <p:sp>
        <p:nvSpPr>
          <p:cNvPr id="102" name="Google Shape;102;p2"/>
          <p:cNvSpPr/>
          <p:nvPr/>
        </p:nvSpPr>
        <p:spPr>
          <a:xfrm rot="10800000">
            <a:off x="12693276" y="5007012"/>
            <a:ext cx="3975595" cy="1167969"/>
          </a:xfrm>
          <a:custGeom>
            <a:avLst/>
            <a:gdLst/>
            <a:ahLst/>
            <a:cxnLst/>
            <a:rect l="l" t="t" r="r" b="b"/>
            <a:pathLst>
              <a:path w="11628587" h="3416300" extrusionOk="0">
                <a:moveTo>
                  <a:pt x="6946073" y="0"/>
                </a:moveTo>
                <a:lnTo>
                  <a:pt x="993140" y="0"/>
                </a:lnTo>
                <a:lnTo>
                  <a:pt x="3810" y="1699260"/>
                </a:lnTo>
                <a:lnTo>
                  <a:pt x="0" y="1706880"/>
                </a:lnTo>
                <a:lnTo>
                  <a:pt x="993140" y="3416300"/>
                </a:lnTo>
                <a:lnTo>
                  <a:pt x="11628587" y="3416300"/>
                </a:lnTo>
                <a:lnTo>
                  <a:pt x="11628587" y="0"/>
                </a:lnTo>
                <a:lnTo>
                  <a:pt x="6946072" y="0"/>
                </a:lnTo>
                <a:close/>
                <a:moveTo>
                  <a:pt x="11603187" y="3390900"/>
                </a:moveTo>
                <a:lnTo>
                  <a:pt x="1007110" y="3390900"/>
                </a:lnTo>
                <a:lnTo>
                  <a:pt x="29210" y="1708150"/>
                </a:lnTo>
                <a:lnTo>
                  <a:pt x="1007110" y="25400"/>
                </a:lnTo>
                <a:lnTo>
                  <a:pt x="11603187" y="25400"/>
                </a:lnTo>
                <a:lnTo>
                  <a:pt x="11603187" y="3390900"/>
                </a:lnTo>
                <a:close/>
                <a:moveTo>
                  <a:pt x="6946073" y="177800"/>
                </a:moveTo>
                <a:lnTo>
                  <a:pt x="11450787" y="177800"/>
                </a:lnTo>
                <a:lnTo>
                  <a:pt x="11450787" y="3263900"/>
                </a:lnTo>
                <a:lnTo>
                  <a:pt x="1098550" y="3263900"/>
                </a:lnTo>
                <a:lnTo>
                  <a:pt x="201930" y="1720850"/>
                </a:lnTo>
                <a:lnTo>
                  <a:pt x="1098550" y="177800"/>
                </a:lnTo>
                <a:lnTo>
                  <a:pt x="6946072" y="177800"/>
                </a:lnTo>
                <a:close/>
              </a:path>
            </a:pathLst>
          </a:custGeom>
          <a:solidFill>
            <a:srgbClr val="B78A64"/>
          </a:solidFill>
          <a:ln>
            <a:noFill/>
          </a:ln>
        </p:spPr>
      </p:sp>
      <p:sp>
        <p:nvSpPr>
          <p:cNvPr id="103" name="Google Shape;103;p2"/>
          <p:cNvSpPr txBox="1"/>
          <p:nvPr/>
        </p:nvSpPr>
        <p:spPr>
          <a:xfrm>
            <a:off x="704058" y="1256180"/>
            <a:ext cx="15483129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81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ВЫ</a:t>
            </a:r>
            <a:r>
              <a:rPr lang="en-US" sz="4400" b="0" i="0" u="none" strike="noStrike" cap="none">
                <a:solidFill>
                  <a:srgbClr val="FF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ЗОВ</a:t>
            </a:r>
            <a:r>
              <a:rPr lang="en-US" sz="4400" b="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Ы ВРЕМЕНИ</a:t>
            </a:r>
            <a:endParaRPr sz="4400" b="0" i="0" u="none" strike="noStrike" cap="none">
              <a:solidFill>
                <a:srgbClr val="00000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601021" y="5028803"/>
            <a:ext cx="3393244" cy="567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87" b="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Текст - смысл</a:t>
            </a:r>
            <a:endParaRPr sz="3287" b="0" i="0" u="none" strike="noStrike" cap="none">
              <a:solidFill>
                <a:srgbClr val="00000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520905" y="6820404"/>
            <a:ext cx="3393244" cy="567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87" b="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Текст - память</a:t>
            </a:r>
            <a:endParaRPr sz="3287" b="0" i="0" u="none" strike="noStrike" cap="none">
              <a:solidFill>
                <a:srgbClr val="00000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-195449" y="3423663"/>
            <a:ext cx="4584399" cy="551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87" b="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Текст </a:t>
            </a:r>
            <a:endParaRPr/>
          </a:p>
        </p:txBody>
      </p:sp>
      <p:sp>
        <p:nvSpPr>
          <p:cNvPr id="107" name="Google Shape;107;p2"/>
          <p:cNvSpPr txBox="1"/>
          <p:nvPr/>
        </p:nvSpPr>
        <p:spPr>
          <a:xfrm>
            <a:off x="12634125" y="5050371"/>
            <a:ext cx="4093896" cy="1179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87" b="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Классика и ученик</a:t>
            </a:r>
            <a:endParaRPr sz="3287" b="0" i="0" u="none" strike="noStrike" cap="none">
              <a:solidFill>
                <a:srgbClr val="00000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12438192" y="3390886"/>
            <a:ext cx="4584399" cy="567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87" b="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Классика </a:t>
            </a:r>
            <a:endParaRPr/>
          </a:p>
        </p:txBody>
      </p:sp>
      <p:sp>
        <p:nvSpPr>
          <p:cNvPr id="109" name="Google Shape;109;p2"/>
          <p:cNvSpPr/>
          <p:nvPr/>
        </p:nvSpPr>
        <p:spPr>
          <a:xfrm rot="10800000">
            <a:off x="12602801" y="6907184"/>
            <a:ext cx="4054347" cy="1257406"/>
          </a:xfrm>
          <a:custGeom>
            <a:avLst/>
            <a:gdLst/>
            <a:ahLst/>
            <a:cxnLst/>
            <a:rect l="l" t="t" r="r" b="b"/>
            <a:pathLst>
              <a:path w="11628587" h="3416300" extrusionOk="0">
                <a:moveTo>
                  <a:pt x="6946073" y="0"/>
                </a:moveTo>
                <a:lnTo>
                  <a:pt x="993140" y="0"/>
                </a:lnTo>
                <a:lnTo>
                  <a:pt x="3810" y="1699260"/>
                </a:lnTo>
                <a:lnTo>
                  <a:pt x="0" y="1706880"/>
                </a:lnTo>
                <a:lnTo>
                  <a:pt x="993140" y="3416300"/>
                </a:lnTo>
                <a:lnTo>
                  <a:pt x="11628587" y="3416300"/>
                </a:lnTo>
                <a:lnTo>
                  <a:pt x="11628587" y="0"/>
                </a:lnTo>
                <a:lnTo>
                  <a:pt x="6946072" y="0"/>
                </a:lnTo>
                <a:close/>
                <a:moveTo>
                  <a:pt x="11603187" y="3390900"/>
                </a:moveTo>
                <a:lnTo>
                  <a:pt x="1007110" y="3390900"/>
                </a:lnTo>
                <a:lnTo>
                  <a:pt x="29210" y="1708150"/>
                </a:lnTo>
                <a:lnTo>
                  <a:pt x="1007110" y="25400"/>
                </a:lnTo>
                <a:lnTo>
                  <a:pt x="11603187" y="25400"/>
                </a:lnTo>
                <a:lnTo>
                  <a:pt x="11603187" y="3390900"/>
                </a:lnTo>
                <a:close/>
                <a:moveTo>
                  <a:pt x="6946073" y="177800"/>
                </a:moveTo>
                <a:lnTo>
                  <a:pt x="11450787" y="177800"/>
                </a:lnTo>
                <a:lnTo>
                  <a:pt x="11450787" y="3263900"/>
                </a:lnTo>
                <a:lnTo>
                  <a:pt x="1098550" y="3263900"/>
                </a:lnTo>
                <a:lnTo>
                  <a:pt x="201930" y="1720850"/>
                </a:lnTo>
                <a:lnTo>
                  <a:pt x="1098550" y="177800"/>
                </a:lnTo>
                <a:lnTo>
                  <a:pt x="6946072" y="177800"/>
                </a:lnTo>
                <a:close/>
              </a:path>
            </a:pathLst>
          </a:custGeom>
          <a:solidFill>
            <a:srgbClr val="B78A64"/>
          </a:solidFill>
          <a:ln>
            <a:noFill/>
          </a:ln>
        </p:spPr>
      </p:sp>
      <p:sp>
        <p:nvSpPr>
          <p:cNvPr id="110" name="Google Shape;110;p2"/>
          <p:cNvSpPr txBox="1"/>
          <p:nvPr/>
        </p:nvSpPr>
        <p:spPr>
          <a:xfrm>
            <a:off x="12783684" y="6939422"/>
            <a:ext cx="3794778" cy="1179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87" b="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Классика - память</a:t>
            </a:r>
            <a:endParaRPr sz="3287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1" name="Google Shape;11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1591" y="3108824"/>
            <a:ext cx="7762516" cy="5821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3"/>
          <p:cNvPicPr preferRelativeResize="0"/>
          <p:nvPr/>
        </p:nvPicPr>
        <p:blipFill rotWithShape="1">
          <a:blip r:embed="rId3">
            <a:alphaModFix/>
          </a:blip>
          <a:srcRect l="5664" t="9805" r="5156"/>
          <a:stretch/>
        </p:blipFill>
        <p:spPr>
          <a:xfrm>
            <a:off x="94939" y="-4181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" name="Google Shape;117;p3"/>
          <p:cNvGrpSpPr/>
          <p:nvPr/>
        </p:nvGrpSpPr>
        <p:grpSpPr>
          <a:xfrm>
            <a:off x="5092537" y="737879"/>
            <a:ext cx="6706173" cy="1591256"/>
            <a:chOff x="-5645" y="-183"/>
            <a:chExt cx="1281290" cy="228966"/>
          </a:xfrm>
        </p:grpSpPr>
        <p:sp>
          <p:nvSpPr>
            <p:cNvPr id="118" name="Google Shape;118;p3"/>
            <p:cNvSpPr/>
            <p:nvPr/>
          </p:nvSpPr>
          <p:spPr>
            <a:xfrm>
              <a:off x="-5645" y="-183"/>
              <a:ext cx="1281290" cy="228966"/>
            </a:xfrm>
            <a:custGeom>
              <a:avLst/>
              <a:gdLst/>
              <a:ahLst/>
              <a:cxnLst/>
              <a:rect l="l" t="t" r="r" b="b"/>
              <a:pathLst>
                <a:path w="1281290" h="228966" extrusionOk="0">
                  <a:moveTo>
                    <a:pt x="119945" y="183"/>
                  </a:moveTo>
                  <a:lnTo>
                    <a:pt x="1161345" y="183"/>
                  </a:lnTo>
                  <a:cubicBezTo>
                    <a:pt x="1202302" y="0"/>
                    <a:pt x="1240227" y="21745"/>
                    <a:pt x="1260759" y="57185"/>
                  </a:cubicBezTo>
                  <a:cubicBezTo>
                    <a:pt x="1281290" y="92625"/>
                    <a:pt x="1281290" y="136341"/>
                    <a:pt x="1260759" y="171781"/>
                  </a:cubicBezTo>
                  <a:cubicBezTo>
                    <a:pt x="1240227" y="207221"/>
                    <a:pt x="1202302" y="228966"/>
                    <a:pt x="1161345" y="228783"/>
                  </a:cubicBezTo>
                  <a:lnTo>
                    <a:pt x="119945" y="228783"/>
                  </a:lnTo>
                  <a:cubicBezTo>
                    <a:pt x="78988" y="228966"/>
                    <a:pt x="41063" y="207221"/>
                    <a:pt x="20531" y="171781"/>
                  </a:cubicBezTo>
                  <a:cubicBezTo>
                    <a:pt x="0" y="136341"/>
                    <a:pt x="0" y="92625"/>
                    <a:pt x="20531" y="57185"/>
                  </a:cubicBezTo>
                  <a:cubicBezTo>
                    <a:pt x="41063" y="21745"/>
                    <a:pt x="78988" y="0"/>
                    <a:pt x="119945" y="183"/>
                  </a:cubicBezTo>
                  <a:close/>
                </a:path>
              </a:pathLst>
            </a:custGeom>
            <a:solidFill>
              <a:srgbClr val="63B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-5645" y="-183"/>
              <a:ext cx="862190" cy="228966"/>
            </a:xfrm>
            <a:custGeom>
              <a:avLst/>
              <a:gdLst/>
              <a:ahLst/>
              <a:cxnLst/>
              <a:rect l="l" t="t" r="r" b="b"/>
              <a:pathLst>
                <a:path w="862190" h="228966" extrusionOk="0">
                  <a:moveTo>
                    <a:pt x="119945" y="183"/>
                  </a:moveTo>
                  <a:lnTo>
                    <a:pt x="742245" y="183"/>
                  </a:lnTo>
                  <a:cubicBezTo>
                    <a:pt x="783202" y="0"/>
                    <a:pt x="821127" y="21745"/>
                    <a:pt x="841659" y="57185"/>
                  </a:cubicBezTo>
                  <a:cubicBezTo>
                    <a:pt x="862190" y="92625"/>
                    <a:pt x="862190" y="136341"/>
                    <a:pt x="841659" y="171781"/>
                  </a:cubicBezTo>
                  <a:cubicBezTo>
                    <a:pt x="821127" y="207221"/>
                    <a:pt x="783202" y="228966"/>
                    <a:pt x="742245" y="228783"/>
                  </a:cubicBezTo>
                  <a:lnTo>
                    <a:pt x="119945" y="228783"/>
                  </a:lnTo>
                  <a:cubicBezTo>
                    <a:pt x="78988" y="228966"/>
                    <a:pt x="41063" y="207221"/>
                    <a:pt x="20531" y="171781"/>
                  </a:cubicBezTo>
                  <a:cubicBezTo>
                    <a:pt x="0" y="136341"/>
                    <a:pt x="0" y="92625"/>
                    <a:pt x="20531" y="57185"/>
                  </a:cubicBezTo>
                  <a:cubicBezTo>
                    <a:pt x="41063" y="21745"/>
                    <a:pt x="78988" y="0"/>
                    <a:pt x="119945" y="183"/>
                  </a:cubicBezTo>
                  <a:close/>
                </a:path>
              </a:pathLst>
            </a:custGeom>
            <a:solidFill>
              <a:srgbClr val="7ED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3"/>
          <p:cNvSpPr/>
          <p:nvPr/>
        </p:nvSpPr>
        <p:spPr>
          <a:xfrm>
            <a:off x="308907" y="4784465"/>
            <a:ext cx="4003621" cy="1273996"/>
          </a:xfrm>
          <a:custGeom>
            <a:avLst/>
            <a:gdLst/>
            <a:ahLst/>
            <a:cxnLst/>
            <a:rect l="l" t="t" r="r" b="b"/>
            <a:pathLst>
              <a:path w="10735962" h="3416300" extrusionOk="0">
                <a:moveTo>
                  <a:pt x="6439095" y="0"/>
                </a:moveTo>
                <a:lnTo>
                  <a:pt x="993140" y="0"/>
                </a:lnTo>
                <a:lnTo>
                  <a:pt x="3810" y="1699260"/>
                </a:lnTo>
                <a:lnTo>
                  <a:pt x="0" y="1706880"/>
                </a:lnTo>
                <a:lnTo>
                  <a:pt x="993140" y="3416300"/>
                </a:lnTo>
                <a:lnTo>
                  <a:pt x="10735962" y="3416300"/>
                </a:lnTo>
                <a:lnTo>
                  <a:pt x="10735962" y="0"/>
                </a:lnTo>
                <a:lnTo>
                  <a:pt x="6439095" y="0"/>
                </a:lnTo>
                <a:close/>
                <a:moveTo>
                  <a:pt x="10710563" y="3390900"/>
                </a:moveTo>
                <a:lnTo>
                  <a:pt x="1007110" y="3390900"/>
                </a:lnTo>
                <a:lnTo>
                  <a:pt x="29210" y="1708150"/>
                </a:lnTo>
                <a:lnTo>
                  <a:pt x="1007110" y="25400"/>
                </a:lnTo>
                <a:lnTo>
                  <a:pt x="10710563" y="25400"/>
                </a:lnTo>
                <a:lnTo>
                  <a:pt x="10710563" y="3390900"/>
                </a:lnTo>
                <a:close/>
                <a:moveTo>
                  <a:pt x="6439095" y="177800"/>
                </a:moveTo>
                <a:lnTo>
                  <a:pt x="10558163" y="177800"/>
                </a:lnTo>
                <a:lnTo>
                  <a:pt x="10558163" y="3263900"/>
                </a:lnTo>
                <a:lnTo>
                  <a:pt x="1098550" y="3263900"/>
                </a:lnTo>
                <a:lnTo>
                  <a:pt x="201930" y="1720850"/>
                </a:lnTo>
                <a:lnTo>
                  <a:pt x="1098550" y="177800"/>
                </a:lnTo>
                <a:lnTo>
                  <a:pt x="6439095" y="177800"/>
                </a:lnTo>
                <a:close/>
              </a:path>
            </a:pathLst>
          </a:custGeom>
          <a:solidFill>
            <a:srgbClr val="FBCE99"/>
          </a:solidFill>
          <a:ln>
            <a:noFill/>
          </a:ln>
        </p:spPr>
      </p:sp>
      <p:sp>
        <p:nvSpPr>
          <p:cNvPr id="121" name="Google Shape;121;p3"/>
          <p:cNvSpPr/>
          <p:nvPr/>
        </p:nvSpPr>
        <p:spPr>
          <a:xfrm>
            <a:off x="363442" y="6537967"/>
            <a:ext cx="3894553" cy="1144160"/>
          </a:xfrm>
          <a:custGeom>
            <a:avLst/>
            <a:gdLst/>
            <a:ahLst/>
            <a:cxnLst/>
            <a:rect l="l" t="t" r="r" b="b"/>
            <a:pathLst>
              <a:path w="11628587" h="3416300" extrusionOk="0">
                <a:moveTo>
                  <a:pt x="6946073" y="0"/>
                </a:moveTo>
                <a:lnTo>
                  <a:pt x="993140" y="0"/>
                </a:lnTo>
                <a:lnTo>
                  <a:pt x="3810" y="1699260"/>
                </a:lnTo>
                <a:lnTo>
                  <a:pt x="0" y="1706880"/>
                </a:lnTo>
                <a:lnTo>
                  <a:pt x="993140" y="3416300"/>
                </a:lnTo>
                <a:lnTo>
                  <a:pt x="11628587" y="3416300"/>
                </a:lnTo>
                <a:lnTo>
                  <a:pt x="11628587" y="0"/>
                </a:lnTo>
                <a:lnTo>
                  <a:pt x="6946072" y="0"/>
                </a:lnTo>
                <a:close/>
                <a:moveTo>
                  <a:pt x="11603187" y="3390900"/>
                </a:moveTo>
                <a:lnTo>
                  <a:pt x="1007110" y="3390900"/>
                </a:lnTo>
                <a:lnTo>
                  <a:pt x="29210" y="1708150"/>
                </a:lnTo>
                <a:lnTo>
                  <a:pt x="1007110" y="25400"/>
                </a:lnTo>
                <a:lnTo>
                  <a:pt x="11603187" y="25400"/>
                </a:lnTo>
                <a:lnTo>
                  <a:pt x="11603187" y="3390900"/>
                </a:lnTo>
                <a:close/>
                <a:moveTo>
                  <a:pt x="6946073" y="177800"/>
                </a:moveTo>
                <a:lnTo>
                  <a:pt x="11450787" y="177800"/>
                </a:lnTo>
                <a:lnTo>
                  <a:pt x="11450787" y="3263900"/>
                </a:lnTo>
                <a:lnTo>
                  <a:pt x="1098550" y="3263900"/>
                </a:lnTo>
                <a:lnTo>
                  <a:pt x="201930" y="1720850"/>
                </a:lnTo>
                <a:lnTo>
                  <a:pt x="1098550" y="177800"/>
                </a:lnTo>
                <a:lnTo>
                  <a:pt x="6946072" y="177800"/>
                </a:lnTo>
                <a:close/>
              </a:path>
            </a:pathLst>
          </a:custGeom>
          <a:solidFill>
            <a:srgbClr val="FBCE99"/>
          </a:solidFill>
          <a:ln>
            <a:noFill/>
          </a:ln>
        </p:spPr>
      </p:sp>
      <p:sp>
        <p:nvSpPr>
          <p:cNvPr id="122" name="Google Shape;122;p3"/>
          <p:cNvSpPr/>
          <p:nvPr/>
        </p:nvSpPr>
        <p:spPr>
          <a:xfrm>
            <a:off x="147825" y="3076736"/>
            <a:ext cx="4193503" cy="1334418"/>
          </a:xfrm>
          <a:custGeom>
            <a:avLst/>
            <a:gdLst/>
            <a:ahLst/>
            <a:cxnLst/>
            <a:rect l="l" t="t" r="r" b="b"/>
            <a:pathLst>
              <a:path w="10735962" h="3416300" extrusionOk="0">
                <a:moveTo>
                  <a:pt x="6439095" y="0"/>
                </a:moveTo>
                <a:lnTo>
                  <a:pt x="993140" y="0"/>
                </a:lnTo>
                <a:lnTo>
                  <a:pt x="3810" y="1699260"/>
                </a:lnTo>
                <a:lnTo>
                  <a:pt x="0" y="1706880"/>
                </a:lnTo>
                <a:lnTo>
                  <a:pt x="993140" y="3416300"/>
                </a:lnTo>
                <a:lnTo>
                  <a:pt x="10735962" y="3416300"/>
                </a:lnTo>
                <a:lnTo>
                  <a:pt x="10735962" y="0"/>
                </a:lnTo>
                <a:lnTo>
                  <a:pt x="6439095" y="0"/>
                </a:lnTo>
                <a:close/>
                <a:moveTo>
                  <a:pt x="10710563" y="3390900"/>
                </a:moveTo>
                <a:lnTo>
                  <a:pt x="1007110" y="3390900"/>
                </a:lnTo>
                <a:lnTo>
                  <a:pt x="29210" y="1708150"/>
                </a:lnTo>
                <a:lnTo>
                  <a:pt x="1007110" y="25400"/>
                </a:lnTo>
                <a:lnTo>
                  <a:pt x="10710563" y="25400"/>
                </a:lnTo>
                <a:lnTo>
                  <a:pt x="10710563" y="3390900"/>
                </a:lnTo>
                <a:close/>
                <a:moveTo>
                  <a:pt x="6439095" y="177800"/>
                </a:moveTo>
                <a:lnTo>
                  <a:pt x="10558163" y="177800"/>
                </a:lnTo>
                <a:lnTo>
                  <a:pt x="10558163" y="3263900"/>
                </a:lnTo>
                <a:lnTo>
                  <a:pt x="1098550" y="3263900"/>
                </a:lnTo>
                <a:lnTo>
                  <a:pt x="201930" y="1720850"/>
                </a:lnTo>
                <a:lnTo>
                  <a:pt x="1098550" y="177800"/>
                </a:lnTo>
                <a:lnTo>
                  <a:pt x="6439095" y="177800"/>
                </a:lnTo>
                <a:close/>
              </a:path>
            </a:pathLst>
          </a:custGeom>
          <a:solidFill>
            <a:srgbClr val="FBCE99"/>
          </a:solidFill>
          <a:ln>
            <a:noFill/>
          </a:ln>
        </p:spPr>
      </p:sp>
      <p:sp>
        <p:nvSpPr>
          <p:cNvPr id="123" name="Google Shape;123;p3"/>
          <p:cNvSpPr/>
          <p:nvPr/>
        </p:nvSpPr>
        <p:spPr>
          <a:xfrm rot="10800000">
            <a:off x="13033117" y="3073183"/>
            <a:ext cx="3895577" cy="1144461"/>
          </a:xfrm>
          <a:custGeom>
            <a:avLst/>
            <a:gdLst/>
            <a:ahLst/>
            <a:cxnLst/>
            <a:rect l="l" t="t" r="r" b="b"/>
            <a:pathLst>
              <a:path w="11628587" h="3416300" extrusionOk="0">
                <a:moveTo>
                  <a:pt x="6946073" y="0"/>
                </a:moveTo>
                <a:lnTo>
                  <a:pt x="993140" y="0"/>
                </a:lnTo>
                <a:lnTo>
                  <a:pt x="3810" y="1699260"/>
                </a:lnTo>
                <a:lnTo>
                  <a:pt x="0" y="1706880"/>
                </a:lnTo>
                <a:lnTo>
                  <a:pt x="993140" y="3416300"/>
                </a:lnTo>
                <a:lnTo>
                  <a:pt x="11628587" y="3416300"/>
                </a:lnTo>
                <a:lnTo>
                  <a:pt x="11628587" y="0"/>
                </a:lnTo>
                <a:lnTo>
                  <a:pt x="6946072" y="0"/>
                </a:lnTo>
                <a:close/>
                <a:moveTo>
                  <a:pt x="11603187" y="3390900"/>
                </a:moveTo>
                <a:lnTo>
                  <a:pt x="1007110" y="3390900"/>
                </a:lnTo>
                <a:lnTo>
                  <a:pt x="29210" y="1708150"/>
                </a:lnTo>
                <a:lnTo>
                  <a:pt x="1007110" y="25400"/>
                </a:lnTo>
                <a:lnTo>
                  <a:pt x="11603187" y="25400"/>
                </a:lnTo>
                <a:lnTo>
                  <a:pt x="11603187" y="3390900"/>
                </a:lnTo>
                <a:close/>
                <a:moveTo>
                  <a:pt x="6946073" y="177800"/>
                </a:moveTo>
                <a:lnTo>
                  <a:pt x="11450787" y="177800"/>
                </a:lnTo>
                <a:lnTo>
                  <a:pt x="11450787" y="3263900"/>
                </a:lnTo>
                <a:lnTo>
                  <a:pt x="1098550" y="3263900"/>
                </a:lnTo>
                <a:lnTo>
                  <a:pt x="201930" y="1720850"/>
                </a:lnTo>
                <a:lnTo>
                  <a:pt x="1098550" y="177800"/>
                </a:lnTo>
                <a:lnTo>
                  <a:pt x="6946072" y="177800"/>
                </a:lnTo>
                <a:close/>
              </a:path>
            </a:pathLst>
          </a:custGeom>
          <a:solidFill>
            <a:srgbClr val="B78A64"/>
          </a:solidFill>
          <a:ln>
            <a:noFill/>
          </a:ln>
        </p:spPr>
      </p:sp>
      <p:sp>
        <p:nvSpPr>
          <p:cNvPr id="124" name="Google Shape;124;p3"/>
          <p:cNvSpPr/>
          <p:nvPr/>
        </p:nvSpPr>
        <p:spPr>
          <a:xfrm rot="10800000">
            <a:off x="13033130" y="5005861"/>
            <a:ext cx="3982791" cy="1170083"/>
          </a:xfrm>
          <a:custGeom>
            <a:avLst/>
            <a:gdLst/>
            <a:ahLst/>
            <a:cxnLst/>
            <a:rect l="l" t="t" r="r" b="b"/>
            <a:pathLst>
              <a:path w="11628587" h="3416300" extrusionOk="0">
                <a:moveTo>
                  <a:pt x="6946073" y="0"/>
                </a:moveTo>
                <a:lnTo>
                  <a:pt x="993140" y="0"/>
                </a:lnTo>
                <a:lnTo>
                  <a:pt x="3810" y="1699260"/>
                </a:lnTo>
                <a:lnTo>
                  <a:pt x="0" y="1706880"/>
                </a:lnTo>
                <a:lnTo>
                  <a:pt x="993140" y="3416300"/>
                </a:lnTo>
                <a:lnTo>
                  <a:pt x="11628587" y="3416300"/>
                </a:lnTo>
                <a:lnTo>
                  <a:pt x="11628587" y="0"/>
                </a:lnTo>
                <a:lnTo>
                  <a:pt x="6946072" y="0"/>
                </a:lnTo>
                <a:close/>
                <a:moveTo>
                  <a:pt x="11603187" y="3390900"/>
                </a:moveTo>
                <a:lnTo>
                  <a:pt x="1007110" y="3390900"/>
                </a:lnTo>
                <a:lnTo>
                  <a:pt x="29210" y="1708150"/>
                </a:lnTo>
                <a:lnTo>
                  <a:pt x="1007110" y="25400"/>
                </a:lnTo>
                <a:lnTo>
                  <a:pt x="11603187" y="25400"/>
                </a:lnTo>
                <a:lnTo>
                  <a:pt x="11603187" y="3390900"/>
                </a:lnTo>
                <a:close/>
                <a:moveTo>
                  <a:pt x="6946073" y="177800"/>
                </a:moveTo>
                <a:lnTo>
                  <a:pt x="11450787" y="177800"/>
                </a:lnTo>
                <a:lnTo>
                  <a:pt x="11450787" y="3263900"/>
                </a:lnTo>
                <a:lnTo>
                  <a:pt x="1098550" y="3263900"/>
                </a:lnTo>
                <a:lnTo>
                  <a:pt x="201930" y="1720850"/>
                </a:lnTo>
                <a:lnTo>
                  <a:pt x="1098550" y="177800"/>
                </a:lnTo>
                <a:lnTo>
                  <a:pt x="6946072" y="177800"/>
                </a:lnTo>
                <a:close/>
              </a:path>
            </a:pathLst>
          </a:custGeom>
          <a:solidFill>
            <a:srgbClr val="B78A64"/>
          </a:solidFill>
          <a:ln>
            <a:noFill/>
          </a:ln>
        </p:spPr>
      </p:sp>
      <p:sp>
        <p:nvSpPr>
          <p:cNvPr id="125" name="Google Shape;125;p3"/>
          <p:cNvSpPr txBox="1"/>
          <p:nvPr/>
        </p:nvSpPr>
        <p:spPr>
          <a:xfrm>
            <a:off x="704058" y="1256180"/>
            <a:ext cx="15483129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81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FF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МОТИВ</a:t>
            </a:r>
            <a:r>
              <a:rPr lang="en-US" sz="4400" b="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ПУТИ</a:t>
            </a:r>
            <a:endParaRPr sz="4400" b="0" i="0" u="none" strike="noStrike" cap="none">
              <a:solidFill>
                <a:srgbClr val="00000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601021" y="5028803"/>
            <a:ext cx="3393244" cy="551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87" b="0" i="0" u="none" strike="noStrike" cap="none">
                <a:solidFill>
                  <a:srgbClr val="FF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МОТИВ</a:t>
            </a:r>
            <a:endParaRPr sz="3287" b="0" i="0" u="none" strike="noStrike" cap="none">
              <a:solidFill>
                <a:srgbClr val="FF000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520905" y="6820404"/>
            <a:ext cx="3393244" cy="567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87" b="0" i="0" u="none" strike="noStrike" cap="none">
                <a:solidFill>
                  <a:srgbClr val="FF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МОТИВ</a:t>
            </a:r>
            <a:endParaRPr sz="3287" b="0" i="0" u="none" strike="noStrike" cap="none">
              <a:solidFill>
                <a:srgbClr val="FF000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-195449" y="3423663"/>
            <a:ext cx="4584399" cy="589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87" b="0" i="0" u="none" strike="noStrike" cap="none">
                <a:solidFill>
                  <a:srgbClr val="FF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МОТИВ</a:t>
            </a:r>
            <a:r>
              <a:rPr lang="en-US" sz="3287" b="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 </a:t>
            </a:r>
            <a:endParaRPr sz="3287" b="0" i="0" u="none" strike="noStrike" cap="none">
              <a:solidFill>
                <a:srgbClr val="00000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12830325" y="4984751"/>
            <a:ext cx="4388400" cy="12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87" b="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НАУЧИТЬ ПОНИМАТЬ</a:t>
            </a:r>
            <a:endParaRPr sz="3287" b="0" i="0" u="none" strike="noStrike" cap="none">
              <a:solidFill>
                <a:srgbClr val="00000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12693267" y="3465724"/>
            <a:ext cx="4584300" cy="5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87" b="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ПОНЯТЬ САМОМУ </a:t>
            </a:r>
            <a:endParaRPr sz="3287" b="0" i="0" u="none" strike="noStrike" cap="none">
              <a:solidFill>
                <a:srgbClr val="00000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31" name="Google Shape;131;p3"/>
          <p:cNvSpPr/>
          <p:nvPr/>
        </p:nvSpPr>
        <p:spPr>
          <a:xfrm rot="10800000">
            <a:off x="13164339" y="6865725"/>
            <a:ext cx="4040934" cy="1255490"/>
          </a:xfrm>
          <a:custGeom>
            <a:avLst/>
            <a:gdLst/>
            <a:ahLst/>
            <a:cxnLst/>
            <a:rect l="l" t="t" r="r" b="b"/>
            <a:pathLst>
              <a:path w="11628587" h="3416300" extrusionOk="0">
                <a:moveTo>
                  <a:pt x="6946073" y="0"/>
                </a:moveTo>
                <a:lnTo>
                  <a:pt x="993140" y="0"/>
                </a:lnTo>
                <a:lnTo>
                  <a:pt x="3810" y="1699260"/>
                </a:lnTo>
                <a:lnTo>
                  <a:pt x="0" y="1706880"/>
                </a:lnTo>
                <a:lnTo>
                  <a:pt x="993140" y="3416300"/>
                </a:lnTo>
                <a:lnTo>
                  <a:pt x="11628587" y="3416300"/>
                </a:lnTo>
                <a:lnTo>
                  <a:pt x="11628587" y="0"/>
                </a:lnTo>
                <a:lnTo>
                  <a:pt x="6946072" y="0"/>
                </a:lnTo>
                <a:close/>
                <a:moveTo>
                  <a:pt x="11603187" y="3390900"/>
                </a:moveTo>
                <a:lnTo>
                  <a:pt x="1007110" y="3390900"/>
                </a:lnTo>
                <a:lnTo>
                  <a:pt x="29210" y="1708150"/>
                </a:lnTo>
                <a:lnTo>
                  <a:pt x="1007110" y="25400"/>
                </a:lnTo>
                <a:lnTo>
                  <a:pt x="11603187" y="25400"/>
                </a:lnTo>
                <a:lnTo>
                  <a:pt x="11603187" y="3390900"/>
                </a:lnTo>
                <a:close/>
                <a:moveTo>
                  <a:pt x="6946073" y="177800"/>
                </a:moveTo>
                <a:lnTo>
                  <a:pt x="11450787" y="177800"/>
                </a:lnTo>
                <a:lnTo>
                  <a:pt x="11450787" y="3263900"/>
                </a:lnTo>
                <a:lnTo>
                  <a:pt x="1098550" y="3263900"/>
                </a:lnTo>
                <a:lnTo>
                  <a:pt x="201930" y="1720850"/>
                </a:lnTo>
                <a:lnTo>
                  <a:pt x="1098550" y="177800"/>
                </a:lnTo>
                <a:lnTo>
                  <a:pt x="6946072" y="177800"/>
                </a:lnTo>
                <a:close/>
              </a:path>
            </a:pathLst>
          </a:custGeom>
          <a:solidFill>
            <a:srgbClr val="B78A64"/>
          </a:solidFill>
          <a:ln>
            <a:noFill/>
          </a:ln>
        </p:spPr>
      </p:sp>
      <p:sp>
        <p:nvSpPr>
          <p:cNvPr id="132" name="Google Shape;132;p3"/>
          <p:cNvSpPr txBox="1"/>
          <p:nvPr/>
        </p:nvSpPr>
        <p:spPr>
          <a:xfrm>
            <a:off x="12921200" y="6964162"/>
            <a:ext cx="4513800" cy="12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87" b="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НАЙТИ СПОСОБЫ ПОНИМАНИЯ </a:t>
            </a:r>
            <a:endParaRPr sz="3287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3" name="Google Shape;133;p3" descr="Бричка и кони Чичикова в поэме &quot;Мертвые души&quot;: описание в цитатах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54879" y="2667259"/>
            <a:ext cx="8324850" cy="5715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4" name="Google Shape;134;p3"/>
          <p:cNvGrpSpPr/>
          <p:nvPr/>
        </p:nvGrpSpPr>
        <p:grpSpPr>
          <a:xfrm>
            <a:off x="5234000" y="8514631"/>
            <a:ext cx="6706173" cy="1591256"/>
            <a:chOff x="-5645" y="-183"/>
            <a:chExt cx="1281290" cy="228966"/>
          </a:xfrm>
        </p:grpSpPr>
        <p:sp>
          <p:nvSpPr>
            <p:cNvPr id="135" name="Google Shape;135;p3"/>
            <p:cNvSpPr/>
            <p:nvPr/>
          </p:nvSpPr>
          <p:spPr>
            <a:xfrm>
              <a:off x="-5645" y="-183"/>
              <a:ext cx="1281290" cy="228966"/>
            </a:xfrm>
            <a:custGeom>
              <a:avLst/>
              <a:gdLst/>
              <a:ahLst/>
              <a:cxnLst/>
              <a:rect l="l" t="t" r="r" b="b"/>
              <a:pathLst>
                <a:path w="1281290" h="228966" extrusionOk="0">
                  <a:moveTo>
                    <a:pt x="119945" y="183"/>
                  </a:moveTo>
                  <a:lnTo>
                    <a:pt x="1161345" y="183"/>
                  </a:lnTo>
                  <a:cubicBezTo>
                    <a:pt x="1202302" y="0"/>
                    <a:pt x="1240227" y="21745"/>
                    <a:pt x="1260759" y="57185"/>
                  </a:cubicBezTo>
                  <a:cubicBezTo>
                    <a:pt x="1281290" y="92625"/>
                    <a:pt x="1281290" y="136341"/>
                    <a:pt x="1260759" y="171781"/>
                  </a:cubicBezTo>
                  <a:cubicBezTo>
                    <a:pt x="1240227" y="207221"/>
                    <a:pt x="1202302" y="228966"/>
                    <a:pt x="1161345" y="228783"/>
                  </a:cubicBezTo>
                  <a:lnTo>
                    <a:pt x="119945" y="228783"/>
                  </a:lnTo>
                  <a:cubicBezTo>
                    <a:pt x="78988" y="228966"/>
                    <a:pt x="41063" y="207221"/>
                    <a:pt x="20531" y="171781"/>
                  </a:cubicBezTo>
                  <a:cubicBezTo>
                    <a:pt x="0" y="136341"/>
                    <a:pt x="0" y="92625"/>
                    <a:pt x="20531" y="57185"/>
                  </a:cubicBezTo>
                  <a:cubicBezTo>
                    <a:pt x="41063" y="21745"/>
                    <a:pt x="78988" y="0"/>
                    <a:pt x="119945" y="183"/>
                  </a:cubicBezTo>
                  <a:close/>
                </a:path>
              </a:pathLst>
            </a:custGeom>
            <a:solidFill>
              <a:srgbClr val="63B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-5645" y="-183"/>
              <a:ext cx="862190" cy="228966"/>
            </a:xfrm>
            <a:custGeom>
              <a:avLst/>
              <a:gdLst/>
              <a:ahLst/>
              <a:cxnLst/>
              <a:rect l="l" t="t" r="r" b="b"/>
              <a:pathLst>
                <a:path w="862190" h="228966" extrusionOk="0">
                  <a:moveTo>
                    <a:pt x="119945" y="183"/>
                  </a:moveTo>
                  <a:lnTo>
                    <a:pt x="742245" y="183"/>
                  </a:lnTo>
                  <a:cubicBezTo>
                    <a:pt x="783202" y="0"/>
                    <a:pt x="821127" y="21745"/>
                    <a:pt x="841659" y="57185"/>
                  </a:cubicBezTo>
                  <a:cubicBezTo>
                    <a:pt x="862190" y="92625"/>
                    <a:pt x="862190" y="136341"/>
                    <a:pt x="841659" y="171781"/>
                  </a:cubicBezTo>
                  <a:cubicBezTo>
                    <a:pt x="821127" y="207221"/>
                    <a:pt x="783202" y="228966"/>
                    <a:pt x="742245" y="228783"/>
                  </a:cubicBezTo>
                  <a:lnTo>
                    <a:pt x="119945" y="228783"/>
                  </a:lnTo>
                  <a:cubicBezTo>
                    <a:pt x="78988" y="228966"/>
                    <a:pt x="41063" y="207221"/>
                    <a:pt x="20531" y="171781"/>
                  </a:cubicBezTo>
                  <a:cubicBezTo>
                    <a:pt x="0" y="136341"/>
                    <a:pt x="0" y="92625"/>
                    <a:pt x="20531" y="57185"/>
                  </a:cubicBezTo>
                  <a:cubicBezTo>
                    <a:pt x="41063" y="21745"/>
                    <a:pt x="78988" y="0"/>
                    <a:pt x="119945" y="183"/>
                  </a:cubicBezTo>
                  <a:close/>
                </a:path>
              </a:pathLst>
            </a:custGeom>
            <a:solidFill>
              <a:srgbClr val="7ED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" name="Google Shape;137;p3"/>
          <p:cNvSpPr txBox="1"/>
          <p:nvPr/>
        </p:nvSpPr>
        <p:spPr>
          <a:xfrm>
            <a:off x="704058" y="9010747"/>
            <a:ext cx="15483129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81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FF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МОТИВ</a:t>
            </a:r>
            <a:r>
              <a:rPr lang="en-US" sz="4400" b="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АЦИЯ</a:t>
            </a:r>
            <a:endParaRPr sz="4400" b="0" i="0" u="none" strike="noStrike" cap="none">
              <a:solidFill>
                <a:srgbClr val="00000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4"/>
          <p:cNvPicPr preferRelativeResize="0"/>
          <p:nvPr/>
        </p:nvPicPr>
        <p:blipFill rotWithShape="1">
          <a:blip r:embed="rId3">
            <a:alphaModFix/>
          </a:blip>
          <a:srcRect l="5664" t="9805" r="5156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4"/>
          <p:cNvGrpSpPr/>
          <p:nvPr/>
        </p:nvGrpSpPr>
        <p:grpSpPr>
          <a:xfrm>
            <a:off x="11149188" y="259432"/>
            <a:ext cx="7017812" cy="1254080"/>
            <a:chOff x="-5645" y="-183"/>
            <a:chExt cx="1281290" cy="228966"/>
          </a:xfrm>
        </p:grpSpPr>
        <p:sp>
          <p:nvSpPr>
            <p:cNvPr id="144" name="Google Shape;144;p4"/>
            <p:cNvSpPr/>
            <p:nvPr/>
          </p:nvSpPr>
          <p:spPr>
            <a:xfrm>
              <a:off x="-5645" y="-183"/>
              <a:ext cx="1281290" cy="228966"/>
            </a:xfrm>
            <a:custGeom>
              <a:avLst/>
              <a:gdLst/>
              <a:ahLst/>
              <a:cxnLst/>
              <a:rect l="l" t="t" r="r" b="b"/>
              <a:pathLst>
                <a:path w="1281290" h="228966" extrusionOk="0">
                  <a:moveTo>
                    <a:pt x="119945" y="183"/>
                  </a:moveTo>
                  <a:lnTo>
                    <a:pt x="1161345" y="183"/>
                  </a:lnTo>
                  <a:cubicBezTo>
                    <a:pt x="1202302" y="0"/>
                    <a:pt x="1240227" y="21745"/>
                    <a:pt x="1260759" y="57185"/>
                  </a:cubicBezTo>
                  <a:cubicBezTo>
                    <a:pt x="1281290" y="92625"/>
                    <a:pt x="1281290" y="136341"/>
                    <a:pt x="1260759" y="171781"/>
                  </a:cubicBezTo>
                  <a:cubicBezTo>
                    <a:pt x="1240227" y="207221"/>
                    <a:pt x="1202302" y="228966"/>
                    <a:pt x="1161345" y="228783"/>
                  </a:cubicBezTo>
                  <a:lnTo>
                    <a:pt x="119945" y="228783"/>
                  </a:lnTo>
                  <a:cubicBezTo>
                    <a:pt x="78988" y="228966"/>
                    <a:pt x="41063" y="207221"/>
                    <a:pt x="20531" y="171781"/>
                  </a:cubicBezTo>
                  <a:cubicBezTo>
                    <a:pt x="0" y="136341"/>
                    <a:pt x="0" y="92625"/>
                    <a:pt x="20531" y="57185"/>
                  </a:cubicBezTo>
                  <a:cubicBezTo>
                    <a:pt x="41063" y="21745"/>
                    <a:pt x="78988" y="0"/>
                    <a:pt x="119945" y="183"/>
                  </a:cubicBezTo>
                  <a:close/>
                </a:path>
              </a:pathLst>
            </a:custGeom>
            <a:solidFill>
              <a:srgbClr val="63B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-5645" y="-183"/>
              <a:ext cx="862190" cy="228966"/>
            </a:xfrm>
            <a:custGeom>
              <a:avLst/>
              <a:gdLst/>
              <a:ahLst/>
              <a:cxnLst/>
              <a:rect l="l" t="t" r="r" b="b"/>
              <a:pathLst>
                <a:path w="862190" h="228966" extrusionOk="0">
                  <a:moveTo>
                    <a:pt x="119945" y="183"/>
                  </a:moveTo>
                  <a:lnTo>
                    <a:pt x="742245" y="183"/>
                  </a:lnTo>
                  <a:cubicBezTo>
                    <a:pt x="783202" y="0"/>
                    <a:pt x="821127" y="21745"/>
                    <a:pt x="841659" y="57185"/>
                  </a:cubicBezTo>
                  <a:cubicBezTo>
                    <a:pt x="862190" y="92625"/>
                    <a:pt x="862190" y="136341"/>
                    <a:pt x="841659" y="171781"/>
                  </a:cubicBezTo>
                  <a:cubicBezTo>
                    <a:pt x="821127" y="207221"/>
                    <a:pt x="783202" y="228966"/>
                    <a:pt x="742245" y="228783"/>
                  </a:cubicBezTo>
                  <a:lnTo>
                    <a:pt x="119945" y="228783"/>
                  </a:lnTo>
                  <a:cubicBezTo>
                    <a:pt x="78988" y="228966"/>
                    <a:pt x="41063" y="207221"/>
                    <a:pt x="20531" y="171781"/>
                  </a:cubicBezTo>
                  <a:cubicBezTo>
                    <a:pt x="0" y="136341"/>
                    <a:pt x="0" y="92625"/>
                    <a:pt x="20531" y="57185"/>
                  </a:cubicBezTo>
                  <a:cubicBezTo>
                    <a:pt x="41063" y="21745"/>
                    <a:pt x="78988" y="0"/>
                    <a:pt x="119945" y="183"/>
                  </a:cubicBezTo>
                  <a:close/>
                </a:path>
              </a:pathLst>
            </a:custGeom>
            <a:solidFill>
              <a:srgbClr val="7ED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" name="Google Shape;146;p4"/>
          <p:cNvSpPr/>
          <p:nvPr/>
        </p:nvSpPr>
        <p:spPr>
          <a:xfrm>
            <a:off x="67435" y="3476341"/>
            <a:ext cx="4003621" cy="1273996"/>
          </a:xfrm>
          <a:custGeom>
            <a:avLst/>
            <a:gdLst/>
            <a:ahLst/>
            <a:cxnLst/>
            <a:rect l="l" t="t" r="r" b="b"/>
            <a:pathLst>
              <a:path w="10735962" h="3416300" extrusionOk="0">
                <a:moveTo>
                  <a:pt x="6439095" y="0"/>
                </a:moveTo>
                <a:lnTo>
                  <a:pt x="993140" y="0"/>
                </a:lnTo>
                <a:lnTo>
                  <a:pt x="3810" y="1699260"/>
                </a:lnTo>
                <a:lnTo>
                  <a:pt x="0" y="1706880"/>
                </a:lnTo>
                <a:lnTo>
                  <a:pt x="993140" y="3416300"/>
                </a:lnTo>
                <a:lnTo>
                  <a:pt x="10735962" y="3416300"/>
                </a:lnTo>
                <a:lnTo>
                  <a:pt x="10735962" y="0"/>
                </a:lnTo>
                <a:lnTo>
                  <a:pt x="6439095" y="0"/>
                </a:lnTo>
                <a:close/>
                <a:moveTo>
                  <a:pt x="10710563" y="3390900"/>
                </a:moveTo>
                <a:lnTo>
                  <a:pt x="1007110" y="3390900"/>
                </a:lnTo>
                <a:lnTo>
                  <a:pt x="29210" y="1708150"/>
                </a:lnTo>
                <a:lnTo>
                  <a:pt x="1007110" y="25400"/>
                </a:lnTo>
                <a:lnTo>
                  <a:pt x="10710563" y="25400"/>
                </a:lnTo>
                <a:lnTo>
                  <a:pt x="10710563" y="3390900"/>
                </a:lnTo>
                <a:close/>
                <a:moveTo>
                  <a:pt x="6439095" y="177800"/>
                </a:moveTo>
                <a:lnTo>
                  <a:pt x="10558163" y="177800"/>
                </a:lnTo>
                <a:lnTo>
                  <a:pt x="10558163" y="3263900"/>
                </a:lnTo>
                <a:lnTo>
                  <a:pt x="1098550" y="3263900"/>
                </a:lnTo>
                <a:lnTo>
                  <a:pt x="201930" y="1720850"/>
                </a:lnTo>
                <a:lnTo>
                  <a:pt x="1098550" y="177800"/>
                </a:lnTo>
                <a:lnTo>
                  <a:pt x="6439095" y="177800"/>
                </a:lnTo>
                <a:close/>
              </a:path>
            </a:pathLst>
          </a:custGeom>
          <a:solidFill>
            <a:srgbClr val="FBCE99"/>
          </a:solidFill>
          <a:ln>
            <a:noFill/>
          </a:ln>
        </p:spPr>
      </p:sp>
      <p:sp>
        <p:nvSpPr>
          <p:cNvPr id="147" name="Google Shape;147;p4"/>
          <p:cNvSpPr/>
          <p:nvPr/>
        </p:nvSpPr>
        <p:spPr>
          <a:xfrm>
            <a:off x="128357" y="5858394"/>
            <a:ext cx="3894553" cy="1144160"/>
          </a:xfrm>
          <a:custGeom>
            <a:avLst/>
            <a:gdLst/>
            <a:ahLst/>
            <a:cxnLst/>
            <a:rect l="l" t="t" r="r" b="b"/>
            <a:pathLst>
              <a:path w="11628587" h="3416300" extrusionOk="0">
                <a:moveTo>
                  <a:pt x="6946073" y="0"/>
                </a:moveTo>
                <a:lnTo>
                  <a:pt x="993140" y="0"/>
                </a:lnTo>
                <a:lnTo>
                  <a:pt x="3810" y="1699260"/>
                </a:lnTo>
                <a:lnTo>
                  <a:pt x="0" y="1706880"/>
                </a:lnTo>
                <a:lnTo>
                  <a:pt x="993140" y="3416300"/>
                </a:lnTo>
                <a:lnTo>
                  <a:pt x="11628587" y="3416300"/>
                </a:lnTo>
                <a:lnTo>
                  <a:pt x="11628587" y="0"/>
                </a:lnTo>
                <a:lnTo>
                  <a:pt x="6946072" y="0"/>
                </a:lnTo>
                <a:close/>
                <a:moveTo>
                  <a:pt x="11603187" y="3390900"/>
                </a:moveTo>
                <a:lnTo>
                  <a:pt x="1007110" y="3390900"/>
                </a:lnTo>
                <a:lnTo>
                  <a:pt x="29210" y="1708150"/>
                </a:lnTo>
                <a:lnTo>
                  <a:pt x="1007110" y="25400"/>
                </a:lnTo>
                <a:lnTo>
                  <a:pt x="11603187" y="25400"/>
                </a:lnTo>
                <a:lnTo>
                  <a:pt x="11603187" y="3390900"/>
                </a:lnTo>
                <a:close/>
                <a:moveTo>
                  <a:pt x="6946073" y="177800"/>
                </a:moveTo>
                <a:lnTo>
                  <a:pt x="11450787" y="177800"/>
                </a:lnTo>
                <a:lnTo>
                  <a:pt x="11450787" y="3263900"/>
                </a:lnTo>
                <a:lnTo>
                  <a:pt x="1098550" y="3263900"/>
                </a:lnTo>
                <a:lnTo>
                  <a:pt x="201930" y="1720850"/>
                </a:lnTo>
                <a:lnTo>
                  <a:pt x="1098550" y="177800"/>
                </a:lnTo>
                <a:lnTo>
                  <a:pt x="6946072" y="177800"/>
                </a:lnTo>
                <a:close/>
              </a:path>
            </a:pathLst>
          </a:custGeom>
          <a:solidFill>
            <a:srgbClr val="FBCE99"/>
          </a:solidFill>
          <a:ln>
            <a:noFill/>
          </a:ln>
        </p:spPr>
      </p:sp>
      <p:sp>
        <p:nvSpPr>
          <p:cNvPr id="148" name="Google Shape;148;p4"/>
          <p:cNvSpPr/>
          <p:nvPr/>
        </p:nvSpPr>
        <p:spPr>
          <a:xfrm>
            <a:off x="17585" y="1055612"/>
            <a:ext cx="4193503" cy="1334418"/>
          </a:xfrm>
          <a:custGeom>
            <a:avLst/>
            <a:gdLst/>
            <a:ahLst/>
            <a:cxnLst/>
            <a:rect l="l" t="t" r="r" b="b"/>
            <a:pathLst>
              <a:path w="10735962" h="3416300" extrusionOk="0">
                <a:moveTo>
                  <a:pt x="6439095" y="0"/>
                </a:moveTo>
                <a:lnTo>
                  <a:pt x="993140" y="0"/>
                </a:lnTo>
                <a:lnTo>
                  <a:pt x="3810" y="1699260"/>
                </a:lnTo>
                <a:lnTo>
                  <a:pt x="0" y="1706880"/>
                </a:lnTo>
                <a:lnTo>
                  <a:pt x="993140" y="3416300"/>
                </a:lnTo>
                <a:lnTo>
                  <a:pt x="10735962" y="3416300"/>
                </a:lnTo>
                <a:lnTo>
                  <a:pt x="10735962" y="0"/>
                </a:lnTo>
                <a:lnTo>
                  <a:pt x="6439095" y="0"/>
                </a:lnTo>
                <a:close/>
                <a:moveTo>
                  <a:pt x="10710563" y="3390900"/>
                </a:moveTo>
                <a:lnTo>
                  <a:pt x="1007110" y="3390900"/>
                </a:lnTo>
                <a:lnTo>
                  <a:pt x="29210" y="1708150"/>
                </a:lnTo>
                <a:lnTo>
                  <a:pt x="1007110" y="25400"/>
                </a:lnTo>
                <a:lnTo>
                  <a:pt x="10710563" y="25400"/>
                </a:lnTo>
                <a:lnTo>
                  <a:pt x="10710563" y="3390900"/>
                </a:lnTo>
                <a:close/>
                <a:moveTo>
                  <a:pt x="6439095" y="177800"/>
                </a:moveTo>
                <a:lnTo>
                  <a:pt x="10558163" y="177800"/>
                </a:lnTo>
                <a:lnTo>
                  <a:pt x="10558163" y="3263900"/>
                </a:lnTo>
                <a:lnTo>
                  <a:pt x="1098550" y="3263900"/>
                </a:lnTo>
                <a:lnTo>
                  <a:pt x="201930" y="1720850"/>
                </a:lnTo>
                <a:lnTo>
                  <a:pt x="1098550" y="177800"/>
                </a:lnTo>
                <a:lnTo>
                  <a:pt x="6439095" y="177800"/>
                </a:lnTo>
                <a:close/>
              </a:path>
            </a:pathLst>
          </a:custGeom>
          <a:solidFill>
            <a:srgbClr val="FBCE99"/>
          </a:solidFill>
          <a:ln>
            <a:noFill/>
          </a:ln>
        </p:spPr>
      </p:sp>
      <p:sp>
        <p:nvSpPr>
          <p:cNvPr id="149" name="Google Shape;149;p4"/>
          <p:cNvSpPr/>
          <p:nvPr/>
        </p:nvSpPr>
        <p:spPr>
          <a:xfrm rot="10800000">
            <a:off x="13991827" y="2454633"/>
            <a:ext cx="3975595" cy="1167969"/>
          </a:xfrm>
          <a:custGeom>
            <a:avLst/>
            <a:gdLst/>
            <a:ahLst/>
            <a:cxnLst/>
            <a:rect l="l" t="t" r="r" b="b"/>
            <a:pathLst>
              <a:path w="11628587" h="3416300" extrusionOk="0">
                <a:moveTo>
                  <a:pt x="6946073" y="0"/>
                </a:moveTo>
                <a:lnTo>
                  <a:pt x="993140" y="0"/>
                </a:lnTo>
                <a:lnTo>
                  <a:pt x="3810" y="1699260"/>
                </a:lnTo>
                <a:lnTo>
                  <a:pt x="0" y="1706880"/>
                </a:lnTo>
                <a:lnTo>
                  <a:pt x="993140" y="3416300"/>
                </a:lnTo>
                <a:lnTo>
                  <a:pt x="11628587" y="3416300"/>
                </a:lnTo>
                <a:lnTo>
                  <a:pt x="11628587" y="0"/>
                </a:lnTo>
                <a:lnTo>
                  <a:pt x="6946072" y="0"/>
                </a:lnTo>
                <a:close/>
                <a:moveTo>
                  <a:pt x="11603187" y="3390900"/>
                </a:moveTo>
                <a:lnTo>
                  <a:pt x="1007110" y="3390900"/>
                </a:lnTo>
                <a:lnTo>
                  <a:pt x="29210" y="1708150"/>
                </a:lnTo>
                <a:lnTo>
                  <a:pt x="1007110" y="25400"/>
                </a:lnTo>
                <a:lnTo>
                  <a:pt x="11603187" y="25400"/>
                </a:lnTo>
                <a:lnTo>
                  <a:pt x="11603187" y="3390900"/>
                </a:lnTo>
                <a:close/>
                <a:moveTo>
                  <a:pt x="6946073" y="177800"/>
                </a:moveTo>
                <a:lnTo>
                  <a:pt x="11450787" y="177800"/>
                </a:lnTo>
                <a:lnTo>
                  <a:pt x="11450787" y="3263900"/>
                </a:lnTo>
                <a:lnTo>
                  <a:pt x="1098550" y="3263900"/>
                </a:lnTo>
                <a:lnTo>
                  <a:pt x="201930" y="1720850"/>
                </a:lnTo>
                <a:lnTo>
                  <a:pt x="1098550" y="177800"/>
                </a:lnTo>
                <a:lnTo>
                  <a:pt x="6946072" y="177800"/>
                </a:lnTo>
                <a:close/>
              </a:path>
            </a:pathLst>
          </a:custGeom>
          <a:solidFill>
            <a:srgbClr val="B78A64"/>
          </a:solidFill>
          <a:ln>
            <a:noFill/>
          </a:ln>
        </p:spPr>
      </p:sp>
      <p:sp>
        <p:nvSpPr>
          <p:cNvPr id="150" name="Google Shape;150;p4"/>
          <p:cNvSpPr/>
          <p:nvPr/>
        </p:nvSpPr>
        <p:spPr>
          <a:xfrm rot="10800000">
            <a:off x="14025569" y="4579301"/>
            <a:ext cx="3975595" cy="1167969"/>
          </a:xfrm>
          <a:custGeom>
            <a:avLst/>
            <a:gdLst/>
            <a:ahLst/>
            <a:cxnLst/>
            <a:rect l="l" t="t" r="r" b="b"/>
            <a:pathLst>
              <a:path w="11628587" h="3416300" extrusionOk="0">
                <a:moveTo>
                  <a:pt x="6946073" y="0"/>
                </a:moveTo>
                <a:lnTo>
                  <a:pt x="993140" y="0"/>
                </a:lnTo>
                <a:lnTo>
                  <a:pt x="3810" y="1699260"/>
                </a:lnTo>
                <a:lnTo>
                  <a:pt x="0" y="1706880"/>
                </a:lnTo>
                <a:lnTo>
                  <a:pt x="993140" y="3416300"/>
                </a:lnTo>
                <a:lnTo>
                  <a:pt x="11628587" y="3416300"/>
                </a:lnTo>
                <a:lnTo>
                  <a:pt x="11628587" y="0"/>
                </a:lnTo>
                <a:lnTo>
                  <a:pt x="6946072" y="0"/>
                </a:lnTo>
                <a:close/>
                <a:moveTo>
                  <a:pt x="11603187" y="3390900"/>
                </a:moveTo>
                <a:lnTo>
                  <a:pt x="1007110" y="3390900"/>
                </a:lnTo>
                <a:lnTo>
                  <a:pt x="29210" y="1708150"/>
                </a:lnTo>
                <a:lnTo>
                  <a:pt x="1007110" y="25400"/>
                </a:lnTo>
                <a:lnTo>
                  <a:pt x="11603187" y="25400"/>
                </a:lnTo>
                <a:lnTo>
                  <a:pt x="11603187" y="3390900"/>
                </a:lnTo>
                <a:close/>
                <a:moveTo>
                  <a:pt x="6946073" y="177800"/>
                </a:moveTo>
                <a:lnTo>
                  <a:pt x="11450787" y="177800"/>
                </a:lnTo>
                <a:lnTo>
                  <a:pt x="11450787" y="3263900"/>
                </a:lnTo>
                <a:lnTo>
                  <a:pt x="1098550" y="3263900"/>
                </a:lnTo>
                <a:lnTo>
                  <a:pt x="201930" y="1720850"/>
                </a:lnTo>
                <a:lnTo>
                  <a:pt x="1098550" y="177800"/>
                </a:lnTo>
                <a:lnTo>
                  <a:pt x="6946072" y="177800"/>
                </a:lnTo>
                <a:close/>
              </a:path>
            </a:pathLst>
          </a:custGeom>
          <a:solidFill>
            <a:srgbClr val="B78A64"/>
          </a:solidFill>
          <a:ln>
            <a:noFill/>
          </a:ln>
        </p:spPr>
      </p:sp>
      <p:sp>
        <p:nvSpPr>
          <p:cNvPr id="151" name="Google Shape;151;p4"/>
          <p:cNvSpPr/>
          <p:nvPr/>
        </p:nvSpPr>
        <p:spPr>
          <a:xfrm rot="10800000">
            <a:off x="14112653" y="6583387"/>
            <a:ext cx="4054347" cy="1257406"/>
          </a:xfrm>
          <a:custGeom>
            <a:avLst/>
            <a:gdLst/>
            <a:ahLst/>
            <a:cxnLst/>
            <a:rect l="l" t="t" r="r" b="b"/>
            <a:pathLst>
              <a:path w="11628587" h="3416300" extrusionOk="0">
                <a:moveTo>
                  <a:pt x="6946073" y="0"/>
                </a:moveTo>
                <a:lnTo>
                  <a:pt x="993140" y="0"/>
                </a:lnTo>
                <a:lnTo>
                  <a:pt x="3810" y="1699260"/>
                </a:lnTo>
                <a:lnTo>
                  <a:pt x="0" y="1706880"/>
                </a:lnTo>
                <a:lnTo>
                  <a:pt x="993140" y="3416300"/>
                </a:lnTo>
                <a:lnTo>
                  <a:pt x="11628587" y="3416300"/>
                </a:lnTo>
                <a:lnTo>
                  <a:pt x="11628587" y="0"/>
                </a:lnTo>
                <a:lnTo>
                  <a:pt x="6946072" y="0"/>
                </a:lnTo>
                <a:close/>
                <a:moveTo>
                  <a:pt x="11603187" y="3390900"/>
                </a:moveTo>
                <a:lnTo>
                  <a:pt x="1007110" y="3390900"/>
                </a:lnTo>
                <a:lnTo>
                  <a:pt x="29210" y="1708150"/>
                </a:lnTo>
                <a:lnTo>
                  <a:pt x="1007110" y="25400"/>
                </a:lnTo>
                <a:lnTo>
                  <a:pt x="11603187" y="25400"/>
                </a:lnTo>
                <a:lnTo>
                  <a:pt x="11603187" y="3390900"/>
                </a:lnTo>
                <a:close/>
                <a:moveTo>
                  <a:pt x="6946073" y="177800"/>
                </a:moveTo>
                <a:lnTo>
                  <a:pt x="11450787" y="177800"/>
                </a:lnTo>
                <a:lnTo>
                  <a:pt x="11450787" y="3263900"/>
                </a:lnTo>
                <a:lnTo>
                  <a:pt x="1098550" y="3263900"/>
                </a:lnTo>
                <a:lnTo>
                  <a:pt x="201930" y="1720850"/>
                </a:lnTo>
                <a:lnTo>
                  <a:pt x="1098550" y="177800"/>
                </a:lnTo>
                <a:lnTo>
                  <a:pt x="6946072" y="177800"/>
                </a:lnTo>
                <a:close/>
              </a:path>
            </a:pathLst>
          </a:custGeom>
          <a:solidFill>
            <a:srgbClr val="B78A64"/>
          </a:solidFill>
          <a:ln>
            <a:noFill/>
          </a:ln>
        </p:spPr>
      </p:sp>
      <p:sp>
        <p:nvSpPr>
          <p:cNvPr id="152" name="Google Shape;152;p4"/>
          <p:cNvSpPr txBox="1"/>
          <p:nvPr/>
        </p:nvSpPr>
        <p:spPr>
          <a:xfrm>
            <a:off x="6898857" y="571194"/>
            <a:ext cx="15518471" cy="58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 b="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ТРАНСМЕДИЙНАЯ ЭПОХА</a:t>
            </a:r>
            <a:endParaRPr/>
          </a:p>
        </p:txBody>
      </p:sp>
      <p:sp>
        <p:nvSpPr>
          <p:cNvPr id="153" name="Google Shape;153;p4"/>
          <p:cNvSpPr txBox="1"/>
          <p:nvPr/>
        </p:nvSpPr>
        <p:spPr>
          <a:xfrm>
            <a:off x="680247" y="5895003"/>
            <a:ext cx="3318818" cy="1128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15" b="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Создание успешности </a:t>
            </a:r>
            <a:endParaRPr sz="3215" b="0" i="0" u="none" strike="noStrike" cap="none">
              <a:solidFill>
                <a:srgbClr val="00000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54" name="Google Shape;154;p4"/>
          <p:cNvSpPr txBox="1"/>
          <p:nvPr/>
        </p:nvSpPr>
        <p:spPr>
          <a:xfrm>
            <a:off x="78085" y="1218303"/>
            <a:ext cx="4193503" cy="1179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87" b="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Цифровое пространство  </a:t>
            </a:r>
            <a:endParaRPr/>
          </a:p>
        </p:txBody>
      </p:sp>
      <p:sp>
        <p:nvSpPr>
          <p:cNvPr id="155" name="Google Shape;155;p4"/>
          <p:cNvSpPr txBox="1"/>
          <p:nvPr/>
        </p:nvSpPr>
        <p:spPr>
          <a:xfrm>
            <a:off x="13703526" y="4904337"/>
            <a:ext cx="4584399" cy="567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87" b="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Коммуникация</a:t>
            </a:r>
            <a:endParaRPr sz="3287" b="0" i="0" u="none" strike="noStrike" cap="none">
              <a:solidFill>
                <a:srgbClr val="00000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56" name="Google Shape;156;p4"/>
          <p:cNvSpPr txBox="1"/>
          <p:nvPr/>
        </p:nvSpPr>
        <p:spPr>
          <a:xfrm>
            <a:off x="14007984" y="2493854"/>
            <a:ext cx="3782389" cy="115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87" b="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Научить понимать</a:t>
            </a:r>
            <a:endParaRPr sz="3287" b="0" i="0" u="none" strike="noStrike" cap="none">
              <a:solidFill>
                <a:srgbClr val="00000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57" name="Google Shape;157;p4"/>
          <p:cNvSpPr txBox="1"/>
          <p:nvPr/>
        </p:nvSpPr>
        <p:spPr>
          <a:xfrm>
            <a:off x="13555902" y="6641419"/>
            <a:ext cx="4947990" cy="1179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87" b="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«Я и другой»</a:t>
            </a:r>
            <a:endParaRPr sz="3287" b="0" i="0" u="none" strike="noStrike" cap="none">
              <a:solidFill>
                <a:srgbClr val="00000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marR="0" lvl="0" indent="0" algn="ctr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87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(М.М.Бахтин)</a:t>
            </a:r>
            <a:endParaRPr sz="3287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4"/>
          <p:cNvSpPr txBox="1"/>
          <p:nvPr/>
        </p:nvSpPr>
        <p:spPr>
          <a:xfrm>
            <a:off x="90882" y="3901954"/>
            <a:ext cx="4193503" cy="567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87" b="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Текст  </a:t>
            </a:r>
            <a:endParaRPr/>
          </a:p>
        </p:txBody>
      </p:sp>
      <p:pic>
        <p:nvPicPr>
          <p:cNvPr id="159" name="Google Shape;159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7613" y="2412763"/>
            <a:ext cx="7334725" cy="550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5"/>
          <p:cNvPicPr preferRelativeResize="0"/>
          <p:nvPr/>
        </p:nvPicPr>
        <p:blipFill rotWithShape="1">
          <a:blip r:embed="rId3">
            <a:alphaModFix/>
          </a:blip>
          <a:srcRect l="5664" t="9805" r="5156"/>
          <a:stretch/>
        </p:blipFill>
        <p:spPr>
          <a:xfrm>
            <a:off x="0" y="48632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" name="Google Shape;165;p5"/>
          <p:cNvGrpSpPr/>
          <p:nvPr/>
        </p:nvGrpSpPr>
        <p:grpSpPr>
          <a:xfrm>
            <a:off x="11149188" y="259432"/>
            <a:ext cx="7017812" cy="1254080"/>
            <a:chOff x="-5645" y="-183"/>
            <a:chExt cx="1281290" cy="228966"/>
          </a:xfrm>
        </p:grpSpPr>
        <p:sp>
          <p:nvSpPr>
            <p:cNvPr id="166" name="Google Shape;166;p5"/>
            <p:cNvSpPr/>
            <p:nvPr/>
          </p:nvSpPr>
          <p:spPr>
            <a:xfrm>
              <a:off x="-5645" y="-183"/>
              <a:ext cx="1281290" cy="228966"/>
            </a:xfrm>
            <a:custGeom>
              <a:avLst/>
              <a:gdLst/>
              <a:ahLst/>
              <a:cxnLst/>
              <a:rect l="l" t="t" r="r" b="b"/>
              <a:pathLst>
                <a:path w="1281290" h="228966" extrusionOk="0">
                  <a:moveTo>
                    <a:pt x="119945" y="183"/>
                  </a:moveTo>
                  <a:lnTo>
                    <a:pt x="1161345" y="183"/>
                  </a:lnTo>
                  <a:cubicBezTo>
                    <a:pt x="1202302" y="0"/>
                    <a:pt x="1240227" y="21745"/>
                    <a:pt x="1260759" y="57185"/>
                  </a:cubicBezTo>
                  <a:cubicBezTo>
                    <a:pt x="1281290" y="92625"/>
                    <a:pt x="1281290" y="136341"/>
                    <a:pt x="1260759" y="171781"/>
                  </a:cubicBezTo>
                  <a:cubicBezTo>
                    <a:pt x="1240227" y="207221"/>
                    <a:pt x="1202302" y="228966"/>
                    <a:pt x="1161345" y="228783"/>
                  </a:cubicBezTo>
                  <a:lnTo>
                    <a:pt x="119945" y="228783"/>
                  </a:lnTo>
                  <a:cubicBezTo>
                    <a:pt x="78988" y="228966"/>
                    <a:pt x="41063" y="207221"/>
                    <a:pt x="20531" y="171781"/>
                  </a:cubicBezTo>
                  <a:cubicBezTo>
                    <a:pt x="0" y="136341"/>
                    <a:pt x="0" y="92625"/>
                    <a:pt x="20531" y="57185"/>
                  </a:cubicBezTo>
                  <a:cubicBezTo>
                    <a:pt x="41063" y="21745"/>
                    <a:pt x="78988" y="0"/>
                    <a:pt x="119945" y="183"/>
                  </a:cubicBezTo>
                  <a:close/>
                </a:path>
              </a:pathLst>
            </a:custGeom>
            <a:solidFill>
              <a:srgbClr val="63B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-5645" y="-183"/>
              <a:ext cx="862190" cy="228966"/>
            </a:xfrm>
            <a:custGeom>
              <a:avLst/>
              <a:gdLst/>
              <a:ahLst/>
              <a:cxnLst/>
              <a:rect l="l" t="t" r="r" b="b"/>
              <a:pathLst>
                <a:path w="862190" h="228966" extrusionOk="0">
                  <a:moveTo>
                    <a:pt x="119945" y="183"/>
                  </a:moveTo>
                  <a:lnTo>
                    <a:pt x="742245" y="183"/>
                  </a:lnTo>
                  <a:cubicBezTo>
                    <a:pt x="783202" y="0"/>
                    <a:pt x="821127" y="21745"/>
                    <a:pt x="841659" y="57185"/>
                  </a:cubicBezTo>
                  <a:cubicBezTo>
                    <a:pt x="862190" y="92625"/>
                    <a:pt x="862190" y="136341"/>
                    <a:pt x="841659" y="171781"/>
                  </a:cubicBezTo>
                  <a:cubicBezTo>
                    <a:pt x="821127" y="207221"/>
                    <a:pt x="783202" y="228966"/>
                    <a:pt x="742245" y="228783"/>
                  </a:cubicBezTo>
                  <a:lnTo>
                    <a:pt x="119945" y="228783"/>
                  </a:lnTo>
                  <a:cubicBezTo>
                    <a:pt x="78988" y="228966"/>
                    <a:pt x="41063" y="207221"/>
                    <a:pt x="20531" y="171781"/>
                  </a:cubicBezTo>
                  <a:cubicBezTo>
                    <a:pt x="0" y="136341"/>
                    <a:pt x="0" y="92625"/>
                    <a:pt x="20531" y="57185"/>
                  </a:cubicBezTo>
                  <a:cubicBezTo>
                    <a:pt x="41063" y="21745"/>
                    <a:pt x="78988" y="0"/>
                    <a:pt x="119945" y="183"/>
                  </a:cubicBezTo>
                  <a:close/>
                </a:path>
              </a:pathLst>
            </a:custGeom>
            <a:solidFill>
              <a:srgbClr val="7ED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" name="Google Shape;168;p5"/>
          <p:cNvSpPr/>
          <p:nvPr/>
        </p:nvSpPr>
        <p:spPr>
          <a:xfrm>
            <a:off x="1913819" y="2352133"/>
            <a:ext cx="5395201" cy="1489468"/>
          </a:xfrm>
          <a:custGeom>
            <a:avLst/>
            <a:gdLst/>
            <a:ahLst/>
            <a:cxnLst/>
            <a:rect l="l" t="t" r="r" b="b"/>
            <a:pathLst>
              <a:path w="1913890" h="528373" extrusionOk="0">
                <a:moveTo>
                  <a:pt x="0" y="0"/>
                </a:moveTo>
                <a:lnTo>
                  <a:pt x="1913890" y="0"/>
                </a:lnTo>
                <a:lnTo>
                  <a:pt x="1913890" y="528373"/>
                </a:lnTo>
                <a:lnTo>
                  <a:pt x="0" y="528373"/>
                </a:lnTo>
                <a:close/>
              </a:path>
            </a:pathLst>
          </a:custGeom>
          <a:solidFill>
            <a:srgbClr val="FBCE99"/>
          </a:solidFill>
          <a:ln>
            <a:noFill/>
          </a:ln>
        </p:spPr>
      </p:sp>
      <p:sp>
        <p:nvSpPr>
          <p:cNvPr id="169" name="Google Shape;169;p5"/>
          <p:cNvSpPr txBox="1"/>
          <p:nvPr/>
        </p:nvSpPr>
        <p:spPr>
          <a:xfrm>
            <a:off x="6898857" y="571194"/>
            <a:ext cx="15518471" cy="58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 b="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ТРАНСМЕДИА</a:t>
            </a:r>
            <a:endParaRPr/>
          </a:p>
        </p:txBody>
      </p:sp>
      <p:sp>
        <p:nvSpPr>
          <p:cNvPr id="170" name="Google Shape;170;p5"/>
          <p:cNvSpPr/>
          <p:nvPr/>
        </p:nvSpPr>
        <p:spPr>
          <a:xfrm>
            <a:off x="9478203" y="2303965"/>
            <a:ext cx="5395201" cy="1536450"/>
          </a:xfrm>
          <a:custGeom>
            <a:avLst/>
            <a:gdLst/>
            <a:ahLst/>
            <a:cxnLst/>
            <a:rect l="l" t="t" r="r" b="b"/>
            <a:pathLst>
              <a:path w="1913890" h="545039" extrusionOk="0">
                <a:moveTo>
                  <a:pt x="0" y="0"/>
                </a:moveTo>
                <a:lnTo>
                  <a:pt x="1913890" y="0"/>
                </a:lnTo>
                <a:lnTo>
                  <a:pt x="1913890" y="545039"/>
                </a:lnTo>
                <a:lnTo>
                  <a:pt x="0" y="545039"/>
                </a:lnTo>
                <a:close/>
              </a:path>
            </a:pathLst>
          </a:custGeom>
          <a:solidFill>
            <a:srgbClr val="FBCE99"/>
          </a:solidFill>
          <a:ln>
            <a:noFill/>
          </a:ln>
        </p:spPr>
      </p:sp>
      <p:sp>
        <p:nvSpPr>
          <p:cNvPr id="171" name="Google Shape;171;p5"/>
          <p:cNvSpPr/>
          <p:nvPr/>
        </p:nvSpPr>
        <p:spPr>
          <a:xfrm>
            <a:off x="9400042" y="5037631"/>
            <a:ext cx="5768594" cy="1609456"/>
          </a:xfrm>
          <a:custGeom>
            <a:avLst/>
            <a:gdLst/>
            <a:ahLst/>
            <a:cxnLst/>
            <a:rect l="l" t="t" r="r" b="b"/>
            <a:pathLst>
              <a:path w="1913890" h="528373" extrusionOk="0">
                <a:moveTo>
                  <a:pt x="0" y="0"/>
                </a:moveTo>
                <a:lnTo>
                  <a:pt x="1913890" y="0"/>
                </a:lnTo>
                <a:lnTo>
                  <a:pt x="1913890" y="528373"/>
                </a:lnTo>
                <a:lnTo>
                  <a:pt x="0" y="528373"/>
                </a:lnTo>
                <a:close/>
              </a:path>
            </a:pathLst>
          </a:custGeom>
          <a:solidFill>
            <a:srgbClr val="FBCE99"/>
          </a:solidFill>
          <a:ln>
            <a:noFill/>
          </a:ln>
        </p:spPr>
      </p:sp>
      <p:sp>
        <p:nvSpPr>
          <p:cNvPr id="172" name="Google Shape;172;p5"/>
          <p:cNvSpPr/>
          <p:nvPr/>
        </p:nvSpPr>
        <p:spPr>
          <a:xfrm>
            <a:off x="1881737" y="5037631"/>
            <a:ext cx="5395201" cy="1489468"/>
          </a:xfrm>
          <a:custGeom>
            <a:avLst/>
            <a:gdLst/>
            <a:ahLst/>
            <a:cxnLst/>
            <a:rect l="l" t="t" r="r" b="b"/>
            <a:pathLst>
              <a:path w="1913890" h="528373" extrusionOk="0">
                <a:moveTo>
                  <a:pt x="0" y="0"/>
                </a:moveTo>
                <a:lnTo>
                  <a:pt x="1913890" y="0"/>
                </a:lnTo>
                <a:lnTo>
                  <a:pt x="1913890" y="528373"/>
                </a:lnTo>
                <a:lnTo>
                  <a:pt x="0" y="528373"/>
                </a:lnTo>
                <a:close/>
              </a:path>
            </a:pathLst>
          </a:custGeom>
          <a:solidFill>
            <a:srgbClr val="FBCE99"/>
          </a:solidFill>
          <a:ln>
            <a:noFill/>
          </a:ln>
        </p:spPr>
      </p:sp>
      <p:sp>
        <p:nvSpPr>
          <p:cNvPr id="173" name="Google Shape;173;p5"/>
          <p:cNvSpPr txBox="1"/>
          <p:nvPr/>
        </p:nvSpPr>
        <p:spPr>
          <a:xfrm>
            <a:off x="4416567" y="5428952"/>
            <a:ext cx="15518471" cy="118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 b="0" i="0" u="none" strike="noStrike" cap="none">
                <a:solidFill>
                  <a:srgbClr val="94221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ТРАНСМЕДИА</a:t>
            </a:r>
            <a:endParaRPr sz="3399" b="0" i="0" u="none" strike="noStrike" cap="none">
              <a:solidFill>
                <a:srgbClr val="94221E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 b="0" i="0" u="none" strike="noStrike" cap="none">
                <a:solidFill>
                  <a:srgbClr val="94221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(автор Г.Дженкинс)</a:t>
            </a:r>
            <a:endParaRPr sz="3399" b="0" i="0" u="none" strike="noStrike" cap="none">
              <a:solidFill>
                <a:srgbClr val="94221E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74" name="Google Shape;174;p5"/>
          <p:cNvSpPr txBox="1"/>
          <p:nvPr/>
        </p:nvSpPr>
        <p:spPr>
          <a:xfrm>
            <a:off x="4338408" y="2781995"/>
            <a:ext cx="15518471" cy="58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 b="0" i="0" u="none" strike="noStrike" cap="none">
                <a:solidFill>
                  <a:srgbClr val="EF391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КНИГА</a:t>
            </a:r>
            <a:endParaRPr/>
          </a:p>
        </p:txBody>
      </p:sp>
      <p:sp>
        <p:nvSpPr>
          <p:cNvPr id="175" name="Google Shape;175;p5"/>
          <p:cNvSpPr txBox="1"/>
          <p:nvPr/>
        </p:nvSpPr>
        <p:spPr>
          <a:xfrm>
            <a:off x="-3017126" y="2806672"/>
            <a:ext cx="15192929" cy="58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 b="0" i="0" u="none" strike="noStrike" cap="none">
                <a:solidFill>
                  <a:srgbClr val="2C05F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СОВРЕМЕННЫЙ УЧЕНИК</a:t>
            </a:r>
            <a:endParaRPr/>
          </a:p>
        </p:txBody>
      </p:sp>
      <p:sp>
        <p:nvSpPr>
          <p:cNvPr id="176" name="Google Shape;176;p5"/>
          <p:cNvSpPr txBox="1"/>
          <p:nvPr/>
        </p:nvSpPr>
        <p:spPr>
          <a:xfrm>
            <a:off x="-3335331" y="5192132"/>
            <a:ext cx="15518471" cy="1180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 b="0" i="0" u="none" strike="noStrike" cap="none">
                <a:solidFill>
                  <a:srgbClr val="224C8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ВОСПРИЯТИЕ</a:t>
            </a:r>
            <a:endParaRPr/>
          </a:p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 b="0" i="0" u="none" strike="noStrike" cap="none">
                <a:solidFill>
                  <a:srgbClr val="224C8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ПОНИМАНИЕ</a:t>
            </a:r>
            <a:endParaRPr/>
          </a:p>
        </p:txBody>
      </p:sp>
      <p:sp>
        <p:nvSpPr>
          <p:cNvPr id="177" name="Google Shape;177;p5"/>
          <p:cNvSpPr/>
          <p:nvPr/>
        </p:nvSpPr>
        <p:spPr>
          <a:xfrm rot="5400000">
            <a:off x="7958435" y="2348187"/>
            <a:ext cx="762000" cy="1545869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5"/>
          <p:cNvSpPr/>
          <p:nvPr/>
        </p:nvSpPr>
        <p:spPr>
          <a:xfrm rot="-5400000">
            <a:off x="7957489" y="5065850"/>
            <a:ext cx="762000" cy="1545869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5"/>
          <p:cNvSpPr/>
          <p:nvPr/>
        </p:nvSpPr>
        <p:spPr>
          <a:xfrm rot="10800000">
            <a:off x="11801500" y="3926290"/>
            <a:ext cx="592284" cy="1049309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5"/>
          <p:cNvSpPr/>
          <p:nvPr/>
        </p:nvSpPr>
        <p:spPr>
          <a:xfrm>
            <a:off x="4127762" y="3922958"/>
            <a:ext cx="592284" cy="1049309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6"/>
          <p:cNvPicPr preferRelativeResize="0"/>
          <p:nvPr/>
        </p:nvPicPr>
        <p:blipFill rotWithShape="1">
          <a:blip r:embed="rId3">
            <a:alphaModFix/>
          </a:blip>
          <a:srcRect l="5664" t="9805" r="5156"/>
          <a:stretch/>
        </p:blipFill>
        <p:spPr>
          <a:xfrm>
            <a:off x="4" y="3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Google Shape;186;p6"/>
          <p:cNvGrpSpPr/>
          <p:nvPr/>
        </p:nvGrpSpPr>
        <p:grpSpPr>
          <a:xfrm>
            <a:off x="11094282" y="-1002"/>
            <a:ext cx="7017812" cy="1254080"/>
            <a:chOff x="-5645" y="-183"/>
            <a:chExt cx="1281290" cy="228966"/>
          </a:xfrm>
        </p:grpSpPr>
        <p:sp>
          <p:nvSpPr>
            <p:cNvPr id="187" name="Google Shape;187;p6"/>
            <p:cNvSpPr/>
            <p:nvPr/>
          </p:nvSpPr>
          <p:spPr>
            <a:xfrm>
              <a:off x="-5645" y="-183"/>
              <a:ext cx="1281290" cy="228966"/>
            </a:xfrm>
            <a:custGeom>
              <a:avLst/>
              <a:gdLst/>
              <a:ahLst/>
              <a:cxnLst/>
              <a:rect l="l" t="t" r="r" b="b"/>
              <a:pathLst>
                <a:path w="1281290" h="228966" extrusionOk="0">
                  <a:moveTo>
                    <a:pt x="119945" y="183"/>
                  </a:moveTo>
                  <a:lnTo>
                    <a:pt x="1161345" y="183"/>
                  </a:lnTo>
                  <a:cubicBezTo>
                    <a:pt x="1202302" y="0"/>
                    <a:pt x="1240227" y="21745"/>
                    <a:pt x="1260759" y="57185"/>
                  </a:cubicBezTo>
                  <a:cubicBezTo>
                    <a:pt x="1281290" y="92625"/>
                    <a:pt x="1281290" y="136341"/>
                    <a:pt x="1260759" y="171781"/>
                  </a:cubicBezTo>
                  <a:cubicBezTo>
                    <a:pt x="1240227" y="207221"/>
                    <a:pt x="1202302" y="228966"/>
                    <a:pt x="1161345" y="228783"/>
                  </a:cubicBezTo>
                  <a:lnTo>
                    <a:pt x="119945" y="228783"/>
                  </a:lnTo>
                  <a:cubicBezTo>
                    <a:pt x="78988" y="228966"/>
                    <a:pt x="41063" y="207221"/>
                    <a:pt x="20531" y="171781"/>
                  </a:cubicBezTo>
                  <a:cubicBezTo>
                    <a:pt x="0" y="136341"/>
                    <a:pt x="0" y="92625"/>
                    <a:pt x="20531" y="57185"/>
                  </a:cubicBezTo>
                  <a:cubicBezTo>
                    <a:pt x="41063" y="21745"/>
                    <a:pt x="78988" y="0"/>
                    <a:pt x="119945" y="183"/>
                  </a:cubicBezTo>
                  <a:close/>
                </a:path>
              </a:pathLst>
            </a:custGeom>
            <a:solidFill>
              <a:srgbClr val="63B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-5645" y="-183"/>
              <a:ext cx="862190" cy="228966"/>
            </a:xfrm>
            <a:custGeom>
              <a:avLst/>
              <a:gdLst/>
              <a:ahLst/>
              <a:cxnLst/>
              <a:rect l="l" t="t" r="r" b="b"/>
              <a:pathLst>
                <a:path w="862190" h="228966" extrusionOk="0">
                  <a:moveTo>
                    <a:pt x="119945" y="183"/>
                  </a:moveTo>
                  <a:lnTo>
                    <a:pt x="742245" y="183"/>
                  </a:lnTo>
                  <a:cubicBezTo>
                    <a:pt x="783202" y="0"/>
                    <a:pt x="821127" y="21745"/>
                    <a:pt x="841659" y="57185"/>
                  </a:cubicBezTo>
                  <a:cubicBezTo>
                    <a:pt x="862190" y="92625"/>
                    <a:pt x="862190" y="136341"/>
                    <a:pt x="841659" y="171781"/>
                  </a:cubicBezTo>
                  <a:cubicBezTo>
                    <a:pt x="821127" y="207221"/>
                    <a:pt x="783202" y="228966"/>
                    <a:pt x="742245" y="228783"/>
                  </a:cubicBezTo>
                  <a:lnTo>
                    <a:pt x="119945" y="228783"/>
                  </a:lnTo>
                  <a:cubicBezTo>
                    <a:pt x="78988" y="228966"/>
                    <a:pt x="41063" y="207221"/>
                    <a:pt x="20531" y="171781"/>
                  </a:cubicBezTo>
                  <a:cubicBezTo>
                    <a:pt x="0" y="136341"/>
                    <a:pt x="0" y="92625"/>
                    <a:pt x="20531" y="57185"/>
                  </a:cubicBezTo>
                  <a:cubicBezTo>
                    <a:pt x="41063" y="21745"/>
                    <a:pt x="78988" y="0"/>
                    <a:pt x="119945" y="183"/>
                  </a:cubicBezTo>
                  <a:close/>
                </a:path>
              </a:pathLst>
            </a:custGeom>
            <a:solidFill>
              <a:srgbClr val="7ED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" name="Google Shape;189;p6"/>
          <p:cNvSpPr txBox="1"/>
          <p:nvPr/>
        </p:nvSpPr>
        <p:spPr>
          <a:xfrm>
            <a:off x="7497898" y="233582"/>
            <a:ext cx="143637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65" b="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</a:t>
            </a:r>
            <a:r>
              <a:rPr lang="en-US" sz="4165">
                <a:latin typeface="Open Sans ExtraBold"/>
                <a:ea typeface="Open Sans ExtraBold"/>
                <a:cs typeface="Open Sans ExtraBold"/>
                <a:sym typeface="Open Sans ExtraBold"/>
              </a:rPr>
              <a:t>ХРОМАКЕЙ </a:t>
            </a:r>
            <a:r>
              <a:rPr lang="en-US" sz="4165" b="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НА УРОКЕ</a:t>
            </a:r>
            <a:endParaRPr/>
          </a:p>
        </p:txBody>
      </p:sp>
      <p:pic>
        <p:nvPicPr>
          <p:cNvPr id="190" name="Google Shape;19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59" y="-124174"/>
            <a:ext cx="8400225" cy="454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6"/>
          <p:cNvPicPr preferRelativeResize="0"/>
          <p:nvPr/>
        </p:nvPicPr>
        <p:blipFill rotWithShape="1">
          <a:blip r:embed="rId5">
            <a:alphaModFix/>
          </a:blip>
          <a:srcRect b="3598"/>
          <a:stretch/>
        </p:blipFill>
        <p:spPr>
          <a:xfrm>
            <a:off x="9654125" y="2220284"/>
            <a:ext cx="8484084" cy="462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6"/>
          <p:cNvSpPr txBox="1"/>
          <p:nvPr/>
        </p:nvSpPr>
        <p:spPr>
          <a:xfrm>
            <a:off x="8467" y="4483827"/>
            <a:ext cx="8484084" cy="556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15" b="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Урок по творчеству П.П.Бажова</a:t>
            </a:r>
            <a:endParaRPr sz="3215" b="0" i="0" u="none" strike="noStrike" cap="none">
              <a:solidFill>
                <a:srgbClr val="00000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93" name="Google Shape;193;p6"/>
          <p:cNvSpPr txBox="1"/>
          <p:nvPr/>
        </p:nvSpPr>
        <p:spPr>
          <a:xfrm>
            <a:off x="9612195" y="7048500"/>
            <a:ext cx="8484084" cy="556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15" b="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Урок по творчеству В.П.Астафьева</a:t>
            </a:r>
            <a:endParaRPr sz="3215" b="0" i="0" u="none" strike="noStrike" cap="none">
              <a:solidFill>
                <a:srgbClr val="00000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194" name="Google Shape;194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9284" y="5460209"/>
            <a:ext cx="7924800" cy="4289958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6"/>
          <p:cNvSpPr txBox="1"/>
          <p:nvPr/>
        </p:nvSpPr>
        <p:spPr>
          <a:xfrm>
            <a:off x="8484084" y="9350692"/>
            <a:ext cx="8484084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15" b="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Урок по творчеству М.Твена</a:t>
            </a:r>
            <a:endParaRPr sz="3215" b="0" i="0" u="none" strike="noStrike" cap="none">
              <a:solidFill>
                <a:srgbClr val="00000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g13640756ca6_0_0"/>
          <p:cNvPicPr preferRelativeResize="0"/>
          <p:nvPr/>
        </p:nvPicPr>
        <p:blipFill rotWithShape="1">
          <a:blip r:embed="rId3">
            <a:alphaModFix/>
          </a:blip>
          <a:srcRect l="5663" t="9804" r="5154"/>
          <a:stretch/>
        </p:blipFill>
        <p:spPr>
          <a:xfrm>
            <a:off x="4" y="-156647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1" name="Google Shape;201;g13640756ca6_0_0"/>
          <p:cNvGrpSpPr/>
          <p:nvPr/>
        </p:nvGrpSpPr>
        <p:grpSpPr>
          <a:xfrm>
            <a:off x="11094282" y="-1002"/>
            <a:ext cx="7017753" cy="1254070"/>
            <a:chOff x="-5645" y="-183"/>
            <a:chExt cx="1281290" cy="228966"/>
          </a:xfrm>
        </p:grpSpPr>
        <p:sp>
          <p:nvSpPr>
            <p:cNvPr id="202" name="Google Shape;202;g13640756ca6_0_0"/>
            <p:cNvSpPr/>
            <p:nvPr/>
          </p:nvSpPr>
          <p:spPr>
            <a:xfrm>
              <a:off x="-5645" y="-183"/>
              <a:ext cx="1281290" cy="228966"/>
            </a:xfrm>
            <a:custGeom>
              <a:avLst/>
              <a:gdLst/>
              <a:ahLst/>
              <a:cxnLst/>
              <a:rect l="l" t="t" r="r" b="b"/>
              <a:pathLst>
                <a:path w="1281290" h="228966" extrusionOk="0">
                  <a:moveTo>
                    <a:pt x="119945" y="183"/>
                  </a:moveTo>
                  <a:lnTo>
                    <a:pt x="1161345" y="183"/>
                  </a:lnTo>
                  <a:cubicBezTo>
                    <a:pt x="1202302" y="0"/>
                    <a:pt x="1240227" y="21745"/>
                    <a:pt x="1260759" y="57185"/>
                  </a:cubicBezTo>
                  <a:cubicBezTo>
                    <a:pt x="1281290" y="92625"/>
                    <a:pt x="1281290" y="136341"/>
                    <a:pt x="1260759" y="171781"/>
                  </a:cubicBezTo>
                  <a:cubicBezTo>
                    <a:pt x="1240227" y="207221"/>
                    <a:pt x="1202302" y="228966"/>
                    <a:pt x="1161345" y="228783"/>
                  </a:cubicBezTo>
                  <a:lnTo>
                    <a:pt x="119945" y="228783"/>
                  </a:lnTo>
                  <a:cubicBezTo>
                    <a:pt x="78988" y="228966"/>
                    <a:pt x="41063" y="207221"/>
                    <a:pt x="20531" y="171781"/>
                  </a:cubicBezTo>
                  <a:cubicBezTo>
                    <a:pt x="0" y="136341"/>
                    <a:pt x="0" y="92625"/>
                    <a:pt x="20531" y="57185"/>
                  </a:cubicBezTo>
                  <a:cubicBezTo>
                    <a:pt x="41063" y="21745"/>
                    <a:pt x="78988" y="0"/>
                    <a:pt x="119945" y="183"/>
                  </a:cubicBezTo>
                  <a:close/>
                </a:path>
              </a:pathLst>
            </a:custGeom>
            <a:solidFill>
              <a:srgbClr val="63B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g13640756ca6_0_0"/>
            <p:cNvSpPr/>
            <p:nvPr/>
          </p:nvSpPr>
          <p:spPr>
            <a:xfrm>
              <a:off x="-5645" y="-183"/>
              <a:ext cx="862190" cy="228966"/>
            </a:xfrm>
            <a:custGeom>
              <a:avLst/>
              <a:gdLst/>
              <a:ahLst/>
              <a:cxnLst/>
              <a:rect l="l" t="t" r="r" b="b"/>
              <a:pathLst>
                <a:path w="862190" h="228966" extrusionOk="0">
                  <a:moveTo>
                    <a:pt x="119945" y="183"/>
                  </a:moveTo>
                  <a:lnTo>
                    <a:pt x="742245" y="183"/>
                  </a:lnTo>
                  <a:cubicBezTo>
                    <a:pt x="783202" y="0"/>
                    <a:pt x="821127" y="21745"/>
                    <a:pt x="841659" y="57185"/>
                  </a:cubicBezTo>
                  <a:cubicBezTo>
                    <a:pt x="862190" y="92625"/>
                    <a:pt x="862190" y="136341"/>
                    <a:pt x="841659" y="171781"/>
                  </a:cubicBezTo>
                  <a:cubicBezTo>
                    <a:pt x="821127" y="207221"/>
                    <a:pt x="783202" y="228966"/>
                    <a:pt x="742245" y="228783"/>
                  </a:cubicBezTo>
                  <a:lnTo>
                    <a:pt x="119945" y="228783"/>
                  </a:lnTo>
                  <a:cubicBezTo>
                    <a:pt x="78988" y="228966"/>
                    <a:pt x="41063" y="207221"/>
                    <a:pt x="20531" y="171781"/>
                  </a:cubicBezTo>
                  <a:cubicBezTo>
                    <a:pt x="0" y="136341"/>
                    <a:pt x="0" y="92625"/>
                    <a:pt x="20531" y="57185"/>
                  </a:cubicBezTo>
                  <a:cubicBezTo>
                    <a:pt x="41063" y="21745"/>
                    <a:pt x="78988" y="0"/>
                    <a:pt x="119945" y="183"/>
                  </a:cubicBezTo>
                  <a:close/>
                </a:path>
              </a:pathLst>
            </a:custGeom>
            <a:solidFill>
              <a:srgbClr val="7ED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g13640756ca6_0_0"/>
          <p:cNvSpPr txBox="1"/>
          <p:nvPr/>
        </p:nvSpPr>
        <p:spPr>
          <a:xfrm>
            <a:off x="7497898" y="233582"/>
            <a:ext cx="143637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65" b="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</a:t>
            </a:r>
            <a:r>
              <a:rPr lang="en-US" sz="3365">
                <a:latin typeface="Open Sans ExtraBold"/>
                <a:ea typeface="Open Sans ExtraBold"/>
                <a:cs typeface="Open Sans ExtraBold"/>
                <a:sym typeface="Open Sans ExtraBold"/>
              </a:rPr>
              <a:t>МЕДИАРЕСУРС НА ПРАКТИКЕ</a:t>
            </a:r>
            <a:endParaRPr sz="600"/>
          </a:p>
        </p:txBody>
      </p:sp>
      <p:sp>
        <p:nvSpPr>
          <p:cNvPr id="205" name="Google Shape;205;g13640756ca6_0_0"/>
          <p:cNvSpPr txBox="1"/>
          <p:nvPr/>
        </p:nvSpPr>
        <p:spPr>
          <a:xfrm>
            <a:off x="-233549" y="8427000"/>
            <a:ext cx="9611100" cy="10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15">
                <a:latin typeface="Open Sans ExtraBold"/>
                <a:ea typeface="Open Sans ExtraBold"/>
                <a:cs typeface="Open Sans ExtraBold"/>
                <a:sym typeface="Open Sans ExtraBold"/>
              </a:rPr>
              <a:t>Мастер-класс </a:t>
            </a:r>
            <a:endParaRPr sz="2915"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15">
                <a:latin typeface="Open Sans ExtraBold"/>
                <a:ea typeface="Open Sans ExtraBold"/>
                <a:cs typeface="Open Sans ExtraBold"/>
                <a:sym typeface="Open Sans ExtraBold"/>
              </a:rPr>
              <a:t>“Учитель года Тюменской области -2022”</a:t>
            </a:r>
            <a:endParaRPr sz="2915" b="0" i="0" u="none" strike="noStrike" cap="none">
              <a:solidFill>
                <a:srgbClr val="00000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206" name="Google Shape;206;g13640756ca6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500" y="1706075"/>
            <a:ext cx="8539000" cy="640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13640756ca6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66950" y="1494976"/>
            <a:ext cx="7816974" cy="436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13640756ca6_0_0"/>
          <p:cNvSpPr txBox="1"/>
          <p:nvPr/>
        </p:nvSpPr>
        <p:spPr>
          <a:xfrm>
            <a:off x="10559400" y="6016100"/>
            <a:ext cx="7171200" cy="12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15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Фрагмент урока городского конкурса “Педагог года-2022”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214" name="Google Shape;214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5812" y="0"/>
            <a:ext cx="18288000" cy="10287000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15" name="Google Shape;21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27633" y="5135135"/>
            <a:ext cx="2090463" cy="4489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8"/>
          <p:cNvPicPr preferRelativeResize="0"/>
          <p:nvPr/>
        </p:nvPicPr>
        <p:blipFill rotWithShape="1">
          <a:blip r:embed="rId3">
            <a:alphaModFix/>
          </a:blip>
          <a:srcRect l="5664" t="9805" r="5156"/>
          <a:stretch/>
        </p:blipFill>
        <p:spPr>
          <a:xfrm>
            <a:off x="66139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1" name="Google Shape;221;p8"/>
          <p:cNvGrpSpPr/>
          <p:nvPr/>
        </p:nvGrpSpPr>
        <p:grpSpPr>
          <a:xfrm>
            <a:off x="10161397" y="20735"/>
            <a:ext cx="8031771" cy="1435274"/>
            <a:chOff x="-5645" y="-183"/>
            <a:chExt cx="1281290" cy="228966"/>
          </a:xfrm>
        </p:grpSpPr>
        <p:sp>
          <p:nvSpPr>
            <p:cNvPr id="222" name="Google Shape;222;p8"/>
            <p:cNvSpPr/>
            <p:nvPr/>
          </p:nvSpPr>
          <p:spPr>
            <a:xfrm>
              <a:off x="-5645" y="-183"/>
              <a:ext cx="1281290" cy="228966"/>
            </a:xfrm>
            <a:custGeom>
              <a:avLst/>
              <a:gdLst/>
              <a:ahLst/>
              <a:cxnLst/>
              <a:rect l="l" t="t" r="r" b="b"/>
              <a:pathLst>
                <a:path w="1281290" h="228966" extrusionOk="0">
                  <a:moveTo>
                    <a:pt x="119945" y="183"/>
                  </a:moveTo>
                  <a:lnTo>
                    <a:pt x="1161345" y="183"/>
                  </a:lnTo>
                  <a:cubicBezTo>
                    <a:pt x="1202302" y="0"/>
                    <a:pt x="1240227" y="21745"/>
                    <a:pt x="1260759" y="57185"/>
                  </a:cubicBezTo>
                  <a:cubicBezTo>
                    <a:pt x="1281290" y="92625"/>
                    <a:pt x="1281290" y="136341"/>
                    <a:pt x="1260759" y="171781"/>
                  </a:cubicBezTo>
                  <a:cubicBezTo>
                    <a:pt x="1240227" y="207221"/>
                    <a:pt x="1202302" y="228966"/>
                    <a:pt x="1161345" y="228783"/>
                  </a:cubicBezTo>
                  <a:lnTo>
                    <a:pt x="119945" y="228783"/>
                  </a:lnTo>
                  <a:cubicBezTo>
                    <a:pt x="78988" y="228966"/>
                    <a:pt x="41063" y="207221"/>
                    <a:pt x="20531" y="171781"/>
                  </a:cubicBezTo>
                  <a:cubicBezTo>
                    <a:pt x="0" y="136341"/>
                    <a:pt x="0" y="92625"/>
                    <a:pt x="20531" y="57185"/>
                  </a:cubicBezTo>
                  <a:cubicBezTo>
                    <a:pt x="41063" y="21745"/>
                    <a:pt x="78988" y="0"/>
                    <a:pt x="119945" y="183"/>
                  </a:cubicBezTo>
                  <a:close/>
                </a:path>
              </a:pathLst>
            </a:custGeom>
            <a:solidFill>
              <a:srgbClr val="63B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-5645" y="-183"/>
              <a:ext cx="862190" cy="228966"/>
            </a:xfrm>
            <a:custGeom>
              <a:avLst/>
              <a:gdLst/>
              <a:ahLst/>
              <a:cxnLst/>
              <a:rect l="l" t="t" r="r" b="b"/>
              <a:pathLst>
                <a:path w="862190" h="228966" extrusionOk="0">
                  <a:moveTo>
                    <a:pt x="119945" y="183"/>
                  </a:moveTo>
                  <a:lnTo>
                    <a:pt x="742245" y="183"/>
                  </a:lnTo>
                  <a:cubicBezTo>
                    <a:pt x="783202" y="0"/>
                    <a:pt x="821127" y="21745"/>
                    <a:pt x="841659" y="57185"/>
                  </a:cubicBezTo>
                  <a:cubicBezTo>
                    <a:pt x="862190" y="92625"/>
                    <a:pt x="862190" y="136341"/>
                    <a:pt x="841659" y="171781"/>
                  </a:cubicBezTo>
                  <a:cubicBezTo>
                    <a:pt x="821127" y="207221"/>
                    <a:pt x="783202" y="228966"/>
                    <a:pt x="742245" y="228783"/>
                  </a:cubicBezTo>
                  <a:lnTo>
                    <a:pt x="119945" y="228783"/>
                  </a:lnTo>
                  <a:cubicBezTo>
                    <a:pt x="78988" y="228966"/>
                    <a:pt x="41063" y="207221"/>
                    <a:pt x="20531" y="171781"/>
                  </a:cubicBezTo>
                  <a:cubicBezTo>
                    <a:pt x="0" y="136341"/>
                    <a:pt x="0" y="92625"/>
                    <a:pt x="20531" y="57185"/>
                  </a:cubicBezTo>
                  <a:cubicBezTo>
                    <a:pt x="41063" y="21745"/>
                    <a:pt x="78988" y="0"/>
                    <a:pt x="119945" y="183"/>
                  </a:cubicBezTo>
                  <a:close/>
                </a:path>
              </a:pathLst>
            </a:custGeom>
            <a:solidFill>
              <a:srgbClr val="7ED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4" name="Google Shape;224;p8"/>
          <p:cNvPicPr preferRelativeResize="0"/>
          <p:nvPr/>
        </p:nvPicPr>
        <p:blipFill rotWithShape="1">
          <a:blip r:embed="rId4">
            <a:alphaModFix/>
          </a:blip>
          <a:srcRect l="29390" t="17389" r="27681" b="20771"/>
          <a:stretch/>
        </p:blipFill>
        <p:spPr>
          <a:xfrm>
            <a:off x="15416729" y="1367844"/>
            <a:ext cx="2937410" cy="299386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25" name="Google Shape;225;p8"/>
          <p:cNvPicPr preferRelativeResize="0"/>
          <p:nvPr/>
        </p:nvPicPr>
        <p:blipFill rotWithShape="1">
          <a:blip r:embed="rId5">
            <a:alphaModFix/>
          </a:blip>
          <a:srcRect l="6974" t="12737" r="32553" b="13071"/>
          <a:stretch/>
        </p:blipFill>
        <p:spPr>
          <a:xfrm>
            <a:off x="1" y="305511"/>
            <a:ext cx="7010400" cy="4837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8"/>
          <p:cNvPicPr preferRelativeResize="0"/>
          <p:nvPr/>
        </p:nvPicPr>
        <p:blipFill rotWithShape="1">
          <a:blip r:embed="rId6">
            <a:alphaModFix/>
          </a:blip>
          <a:srcRect l="5844" t="10415" r="31297" b="13072"/>
          <a:stretch/>
        </p:blipFill>
        <p:spPr>
          <a:xfrm>
            <a:off x="0" y="5143500"/>
            <a:ext cx="7177703" cy="4914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8"/>
          <p:cNvPicPr preferRelativeResize="0"/>
          <p:nvPr/>
        </p:nvPicPr>
        <p:blipFill rotWithShape="1">
          <a:blip r:embed="rId7">
            <a:alphaModFix/>
          </a:blip>
          <a:srcRect l="6220" t="14076" r="32074" b="14433"/>
          <a:stretch/>
        </p:blipFill>
        <p:spPr>
          <a:xfrm>
            <a:off x="8802688" y="1756521"/>
            <a:ext cx="6513512" cy="4244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8"/>
          <p:cNvPicPr preferRelativeResize="0"/>
          <p:nvPr/>
        </p:nvPicPr>
        <p:blipFill rotWithShape="1">
          <a:blip r:embed="rId8">
            <a:alphaModFix/>
          </a:blip>
          <a:srcRect l="5844" t="12427" r="31870" b="12401"/>
          <a:stretch/>
        </p:blipFill>
        <p:spPr>
          <a:xfrm>
            <a:off x="8802689" y="5853460"/>
            <a:ext cx="6665912" cy="4525416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8"/>
          <p:cNvSpPr txBox="1"/>
          <p:nvPr/>
        </p:nvSpPr>
        <p:spPr>
          <a:xfrm>
            <a:off x="9144000" y="471403"/>
            <a:ext cx="10007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1" b="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</a:t>
            </a:r>
            <a:r>
              <a:rPr lang="en-US" sz="2901">
                <a:latin typeface="Open Sans ExtraBold"/>
                <a:ea typeface="Open Sans ExtraBold"/>
                <a:cs typeface="Open Sans ExtraBold"/>
                <a:sym typeface="Open Sans ExtraBold"/>
              </a:rPr>
              <a:t>МЕДИАРЕСУРС</a:t>
            </a:r>
            <a:r>
              <a:rPr lang="en-US" sz="2901" b="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ВО ВНЕУРОЧНОЙ РАБОТЕ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170</Words>
  <Application>Microsoft Office PowerPoint</Application>
  <PresentationFormat>Произвольный</PresentationFormat>
  <Paragraphs>51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Open Sans ExtraBold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arsenal</dc:creator>
  <cp:lastModifiedBy>Людмила Ф. Горланова</cp:lastModifiedBy>
  <cp:revision>1</cp:revision>
  <cp:lastPrinted>2022-06-24T10:43:14Z</cp:lastPrinted>
  <dcterms:created xsi:type="dcterms:W3CDTF">2006-08-16T00:00:00Z</dcterms:created>
  <dcterms:modified xsi:type="dcterms:W3CDTF">2022-06-24T10:43:32Z</dcterms:modified>
</cp:coreProperties>
</file>