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8"/>
  </p:notesMasterIdLst>
  <p:sldIdLst>
    <p:sldId id="257" r:id="rId3"/>
    <p:sldId id="259" r:id="rId4"/>
    <p:sldId id="262" r:id="rId5"/>
    <p:sldId id="263" r:id="rId6"/>
    <p:sldId id="264" r:id="rId7"/>
  </p:sldIdLst>
  <p:sldSz cx="9144000" cy="6858000" type="screen4x3"/>
  <p:notesSz cx="9799638" cy="673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3B6D4"/>
    <a:srgbClr val="CC99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7" autoAdjust="0"/>
    <p:restoredTop sz="94092" autoAdjust="0"/>
  </p:normalViewPr>
  <p:slideViewPr>
    <p:cSldViewPr>
      <p:cViewPr varScale="1">
        <p:scale>
          <a:sx n="106" d="100"/>
          <a:sy n="106" d="100"/>
        </p:scale>
        <p:origin x="-18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7CF0D-3F1D-4045-8687-6369E26B8229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2E7275-4474-4BB5-8493-07C7D8BFE7E5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500" dirty="0" smtClean="0">
              <a:solidFill>
                <a:srgbClr val="7030A0"/>
              </a:solidFill>
              <a:latin typeface="Arial Black" panose="020B0A04020102020204" pitchFamily="34" charset="0"/>
              <a:cs typeface="Arial" panose="020B0604020202020204" pitchFamily="34" charset="0"/>
            </a:rPr>
            <a:t>Слет и форум</a:t>
          </a:r>
          <a:endParaRPr lang="ru-RU" sz="1500" dirty="0">
            <a:solidFill>
              <a:srgbClr val="7030A0"/>
            </a:solidFill>
            <a:latin typeface="Arial Black" panose="020B0A04020102020204" pitchFamily="34" charset="0"/>
            <a:cs typeface="Arial" panose="020B0604020202020204" pitchFamily="34" charset="0"/>
          </a:endParaRPr>
        </a:p>
      </dgm:t>
    </dgm:pt>
    <dgm:pt modelId="{72FD8E9B-7A8B-4302-A05A-1B594A1A0BE2}" type="parTrans" cxnId="{680CCA61-F961-4241-B25D-911F90BF1EE1}">
      <dgm:prSet/>
      <dgm:spPr/>
      <dgm:t>
        <a:bodyPr/>
        <a:lstStyle/>
        <a:p>
          <a:endParaRPr lang="ru-RU"/>
        </a:p>
      </dgm:t>
    </dgm:pt>
    <dgm:pt modelId="{DA783FEB-2112-4FF3-8849-FAF28549C10A}" type="sibTrans" cxnId="{680CCA61-F961-4241-B25D-911F90BF1EE1}">
      <dgm:prSet/>
      <dgm:spPr/>
      <dgm:t>
        <a:bodyPr/>
        <a:lstStyle/>
        <a:p>
          <a:endParaRPr lang="ru-RU"/>
        </a:p>
      </dgm:t>
    </dgm:pt>
    <dgm:pt modelId="{93AA16A4-2432-49FD-BCC1-5E9FB15F4816}">
      <dgm:prSet phldrT="[Текст]"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r>
            <a:rPr lang="en-US" sz="1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II</a:t>
          </a:r>
          <a:r>
            <a:rPr lang="ru-RU" sz="1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Форум «</a:t>
          </a:r>
          <a:r>
            <a:rPr lang="ru-RU" sz="1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Люди, созидающие миры» (октябрь 2019)</a:t>
          </a:r>
        </a:p>
        <a:p>
          <a:r>
            <a:rPr lang="ru-RU" sz="1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более 110 человек</a:t>
          </a:r>
          <a:endParaRPr lang="ru-RU" sz="1200" b="1" dirty="0">
            <a:solidFill>
              <a:schemeClr val="accent4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418F19-5C57-4BB4-9AA4-1E960DFE120F}" type="parTrans" cxnId="{9377B323-854C-44D7-A519-8645C3474D78}">
      <dgm:prSet/>
      <dgm:spPr/>
      <dgm:t>
        <a:bodyPr/>
        <a:lstStyle/>
        <a:p>
          <a:endParaRPr lang="ru-RU"/>
        </a:p>
      </dgm:t>
    </dgm:pt>
    <dgm:pt modelId="{5460FCAF-CA37-453F-8D1D-A7E6314FFB0F}" type="sibTrans" cxnId="{9377B323-854C-44D7-A519-8645C3474D78}">
      <dgm:prSet/>
      <dgm:spPr/>
      <dgm:t>
        <a:bodyPr/>
        <a:lstStyle/>
        <a:p>
          <a:endParaRPr lang="ru-RU"/>
        </a:p>
      </dgm:t>
    </dgm:pt>
    <dgm:pt modelId="{E2B4C672-D5D9-4290-9A77-170DD389E181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0" dirty="0" smtClean="0">
              <a:solidFill>
                <a:srgbClr val="7030A0"/>
              </a:solidFill>
              <a:latin typeface="Arial Black" panose="020B0A04020102020204" pitchFamily="34" charset="0"/>
              <a:cs typeface="Arial" panose="020B0604020202020204" pitchFamily="34" charset="0"/>
            </a:rPr>
            <a:t>Методическая лаборатория </a:t>
          </a:r>
          <a:endParaRPr lang="ru-RU" sz="1400" b="0" dirty="0">
            <a:solidFill>
              <a:srgbClr val="7030A0"/>
            </a:solidFill>
            <a:latin typeface="Arial Black" panose="020B0A04020102020204" pitchFamily="34" charset="0"/>
            <a:cs typeface="Arial" panose="020B0604020202020204" pitchFamily="34" charset="0"/>
          </a:endParaRPr>
        </a:p>
      </dgm:t>
    </dgm:pt>
    <dgm:pt modelId="{25C7D57D-2563-42EC-B3D2-11535CC57B9F}" type="parTrans" cxnId="{C7563A21-E2E8-4BD3-B999-B34BE455A1B2}">
      <dgm:prSet/>
      <dgm:spPr/>
      <dgm:t>
        <a:bodyPr/>
        <a:lstStyle/>
        <a:p>
          <a:endParaRPr lang="ru-RU"/>
        </a:p>
      </dgm:t>
    </dgm:pt>
    <dgm:pt modelId="{7A5FE6AC-58B1-474E-B97F-89AB1DE49B3D}" type="sibTrans" cxnId="{C7563A21-E2E8-4BD3-B999-B34BE455A1B2}">
      <dgm:prSet/>
      <dgm:spPr/>
      <dgm:t>
        <a:bodyPr/>
        <a:lstStyle/>
        <a:p>
          <a:endParaRPr lang="ru-RU"/>
        </a:p>
      </dgm:t>
    </dgm:pt>
    <dgm:pt modelId="{53FBB148-5BB9-4FE2-808F-25CD53E59F16}">
      <dgm:prSet phldrT="[Текст]"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1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«Классный час</a:t>
          </a:r>
        </a:p>
        <a:p>
          <a:pPr>
            <a:spcAft>
              <a:spcPts val="0"/>
            </a:spcAft>
          </a:pPr>
          <a:r>
            <a:rPr lang="ru-RU" sz="1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«Равнение на Победу!»</a:t>
          </a:r>
        </a:p>
        <a:p>
          <a:pPr>
            <a:spcAft>
              <a:spcPts val="0"/>
            </a:spcAft>
          </a:pPr>
          <a:r>
            <a:rPr lang="ru-RU" sz="1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(декабрь 2019) </a:t>
          </a:r>
          <a:endParaRPr lang="ru-RU" sz="1200" b="1" dirty="0">
            <a:solidFill>
              <a:schemeClr val="accent4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E6178E-A98A-4863-8EF9-CA4FE4EBE7CA}" type="parTrans" cxnId="{60CCC706-E4E7-41F3-9615-2DDE553984A9}">
      <dgm:prSet/>
      <dgm:spPr/>
      <dgm:t>
        <a:bodyPr/>
        <a:lstStyle/>
        <a:p>
          <a:endParaRPr lang="ru-RU"/>
        </a:p>
      </dgm:t>
    </dgm:pt>
    <dgm:pt modelId="{FED02BE6-2488-4015-A469-09AFE6139742}" type="sibTrans" cxnId="{60CCC706-E4E7-41F3-9615-2DDE553984A9}">
      <dgm:prSet/>
      <dgm:spPr/>
      <dgm:t>
        <a:bodyPr/>
        <a:lstStyle/>
        <a:p>
          <a:endParaRPr lang="ru-RU"/>
        </a:p>
      </dgm:t>
    </dgm:pt>
    <dgm:pt modelId="{2D5FEE0D-0252-4C1D-9EF0-9F80C249E0A9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solidFill>
                <a:srgbClr val="7030A0"/>
              </a:solidFill>
              <a:latin typeface="Arial Black" panose="020B0A04020102020204" pitchFamily="34" charset="0"/>
            </a:rPr>
            <a:t>Конкурсы педагогического  мастерства</a:t>
          </a:r>
          <a:endParaRPr lang="ru-RU" sz="1400" dirty="0">
            <a:solidFill>
              <a:srgbClr val="7030A0"/>
            </a:solidFill>
            <a:latin typeface="Arial Black" panose="020B0A04020102020204" pitchFamily="34" charset="0"/>
          </a:endParaRPr>
        </a:p>
      </dgm:t>
    </dgm:pt>
    <dgm:pt modelId="{6F32793B-94B0-4B26-B088-1A76D84E27FA}" type="parTrans" cxnId="{EC48BC77-6294-493B-B6CA-E28A21F1813D}">
      <dgm:prSet/>
      <dgm:spPr/>
      <dgm:t>
        <a:bodyPr/>
        <a:lstStyle/>
        <a:p>
          <a:endParaRPr lang="ru-RU"/>
        </a:p>
      </dgm:t>
    </dgm:pt>
    <dgm:pt modelId="{9EADC2F2-9C80-4160-9099-140D65E98B70}" type="sibTrans" cxnId="{EC48BC77-6294-493B-B6CA-E28A21F1813D}">
      <dgm:prSet/>
      <dgm:spPr/>
      <dgm:t>
        <a:bodyPr/>
        <a:lstStyle/>
        <a:p>
          <a:endParaRPr lang="ru-RU"/>
        </a:p>
      </dgm:t>
    </dgm:pt>
    <dgm:pt modelId="{18EE6A89-CDFC-4AC5-B15A-15A9C51CCC9A}">
      <dgm:prSet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4">
                  <a:lumMod val="50000"/>
                </a:schemeClr>
              </a:solidFill>
            </a:rPr>
            <a:t>ЕМД «</a:t>
          </a:r>
          <a:r>
            <a:rPr lang="ru-RU" sz="1200" b="1" dirty="0" smtClean="0">
              <a:solidFill>
                <a:schemeClr val="accent4">
                  <a:lumMod val="50000"/>
                </a:schemeClr>
              </a:solidFill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Единый речевой регламент в школе: проблемы и решения</a:t>
          </a:r>
          <a:r>
            <a:rPr lang="ru-RU" sz="1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» (ноябрь 2019) </a:t>
          </a:r>
          <a:endParaRPr lang="ru-RU" sz="1200" b="1" dirty="0">
            <a:solidFill>
              <a:schemeClr val="accent4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08422E-13F7-4F66-B040-6EC178419E1E}" type="parTrans" cxnId="{7FFF3DFD-8BE5-4E80-B295-F4AF35385B51}">
      <dgm:prSet/>
      <dgm:spPr/>
      <dgm:t>
        <a:bodyPr/>
        <a:lstStyle/>
        <a:p>
          <a:endParaRPr lang="ru-RU"/>
        </a:p>
      </dgm:t>
    </dgm:pt>
    <dgm:pt modelId="{E7E1DB83-1871-4AC0-83B3-315DA2F7B415}" type="sibTrans" cxnId="{7FFF3DFD-8BE5-4E80-B295-F4AF35385B51}">
      <dgm:prSet/>
      <dgm:spPr/>
      <dgm:t>
        <a:bodyPr/>
        <a:lstStyle/>
        <a:p>
          <a:endParaRPr lang="ru-RU"/>
        </a:p>
      </dgm:t>
    </dgm:pt>
    <dgm:pt modelId="{1B5B95F1-41C4-4E05-B5F5-E279AD17E1F4}">
      <dgm:prSet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1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«III Фестиваль-конкурс мастер-классов учителей-логопедов и учителей-дефектологов </a:t>
          </a:r>
        </a:p>
        <a:p>
          <a:pPr>
            <a:spcAft>
              <a:spcPts val="0"/>
            </a:spcAft>
          </a:pPr>
          <a:r>
            <a:rPr lang="ru-RU" sz="1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(октябрь 2019)</a:t>
          </a:r>
          <a:endParaRPr lang="ru-RU" sz="1200" b="1" dirty="0">
            <a:solidFill>
              <a:schemeClr val="accent4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DEF4CF-3219-4169-A868-194202555380}" type="parTrans" cxnId="{ADD5134B-FF3B-45AE-9054-8F9BB1ADC04C}">
      <dgm:prSet/>
      <dgm:spPr/>
      <dgm:t>
        <a:bodyPr/>
        <a:lstStyle/>
        <a:p>
          <a:endParaRPr lang="ru-RU"/>
        </a:p>
      </dgm:t>
    </dgm:pt>
    <dgm:pt modelId="{E218DD43-58F0-4242-8770-86B49F740C4D}" type="sibTrans" cxnId="{ADD5134B-FF3B-45AE-9054-8F9BB1ADC04C}">
      <dgm:prSet/>
      <dgm:spPr/>
      <dgm:t>
        <a:bodyPr/>
        <a:lstStyle/>
        <a:p>
          <a:endParaRPr lang="ru-RU"/>
        </a:p>
      </dgm:t>
    </dgm:pt>
    <dgm:pt modelId="{BBA4923F-073B-4322-8010-B914E4B0750D}">
      <dgm:prSet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«Фестиваль методических идей и проектов» (декабрь-январь 2020)</a:t>
          </a:r>
          <a:endParaRPr lang="ru-RU" sz="1200" b="1" dirty="0">
            <a:solidFill>
              <a:schemeClr val="accent4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834A53-9684-4A4F-BFE4-7B29C8744537}" type="parTrans" cxnId="{E0655852-12E8-416A-8197-8CA8DA1B9A3D}">
      <dgm:prSet/>
      <dgm:spPr/>
      <dgm:t>
        <a:bodyPr/>
        <a:lstStyle/>
        <a:p>
          <a:endParaRPr lang="ru-RU"/>
        </a:p>
      </dgm:t>
    </dgm:pt>
    <dgm:pt modelId="{07405305-500B-4CB6-A2A5-B044C9A81A21}" type="sibTrans" cxnId="{E0655852-12E8-416A-8197-8CA8DA1B9A3D}">
      <dgm:prSet/>
      <dgm:spPr/>
      <dgm:t>
        <a:bodyPr/>
        <a:lstStyle/>
        <a:p>
          <a:endParaRPr lang="ru-RU"/>
        </a:p>
      </dgm:t>
    </dgm:pt>
    <dgm:pt modelId="{F7440101-1405-4C8E-8A67-23D64FE661BB}">
      <dgm:prSet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1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Слет </a:t>
          </a:r>
          <a:r>
            <a:rPr lang="ru-RU" sz="1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молодых педагогов</a:t>
          </a:r>
          <a:r>
            <a:rPr lang="en-US" sz="1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200" b="1" dirty="0" smtClean="0">
            <a:solidFill>
              <a:schemeClr val="accent4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spcAft>
              <a:spcPts val="0"/>
            </a:spcAft>
          </a:pPr>
          <a:r>
            <a:rPr lang="en-US" sz="1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ru-RU" sz="1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сентябрь </a:t>
          </a:r>
          <a:r>
            <a:rPr lang="en-US" sz="1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2019)</a:t>
          </a:r>
          <a:r>
            <a:rPr lang="ru-RU" sz="1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200" b="1" dirty="0">
            <a:solidFill>
              <a:schemeClr val="accent4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352DE8-D6AC-4F80-9847-1C3F7DE23013}" type="parTrans" cxnId="{92180A74-A6FD-4CBF-91B4-2915943EAA36}">
      <dgm:prSet/>
      <dgm:spPr/>
      <dgm:t>
        <a:bodyPr/>
        <a:lstStyle/>
        <a:p>
          <a:endParaRPr lang="ru-RU"/>
        </a:p>
      </dgm:t>
    </dgm:pt>
    <dgm:pt modelId="{CD57774A-0301-42DD-89E3-B052AC08D97B}" type="sibTrans" cxnId="{92180A74-A6FD-4CBF-91B4-2915943EAA36}">
      <dgm:prSet/>
      <dgm:spPr/>
      <dgm:t>
        <a:bodyPr/>
        <a:lstStyle/>
        <a:p>
          <a:endParaRPr lang="ru-RU"/>
        </a:p>
      </dgm:t>
    </dgm:pt>
    <dgm:pt modelId="{9107ACC8-6A9A-48DB-9C6A-89FA640A7377}" type="pres">
      <dgm:prSet presAssocID="{3187CF0D-3F1D-4045-8687-6369E26B822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99C7E4-A38A-453F-A9A6-AB2E98C03281}" type="pres">
      <dgm:prSet presAssocID="{DE2E7275-4474-4BB5-8493-07C7D8BFE7E5}" presName="compNode" presStyleCnt="0"/>
      <dgm:spPr/>
    </dgm:pt>
    <dgm:pt modelId="{8716545C-6E93-417C-BCD0-CA865AB1AEE4}" type="pres">
      <dgm:prSet presAssocID="{DE2E7275-4474-4BB5-8493-07C7D8BFE7E5}" presName="aNode" presStyleLbl="bgShp" presStyleIdx="0" presStyleCnt="3" custScaleX="67737" custScaleY="100000" custLinFactNeighborX="537" custLinFactNeighborY="-2381"/>
      <dgm:spPr/>
      <dgm:t>
        <a:bodyPr/>
        <a:lstStyle/>
        <a:p>
          <a:endParaRPr lang="ru-RU"/>
        </a:p>
      </dgm:t>
    </dgm:pt>
    <dgm:pt modelId="{5DCF4395-0FCA-4709-A16B-1266BA0429CA}" type="pres">
      <dgm:prSet presAssocID="{DE2E7275-4474-4BB5-8493-07C7D8BFE7E5}" presName="textNode" presStyleLbl="bgShp" presStyleIdx="0" presStyleCnt="3"/>
      <dgm:spPr/>
      <dgm:t>
        <a:bodyPr/>
        <a:lstStyle/>
        <a:p>
          <a:endParaRPr lang="ru-RU"/>
        </a:p>
      </dgm:t>
    </dgm:pt>
    <dgm:pt modelId="{5BCBB0BA-A6E9-46AE-B88B-FF0BAC4C34D1}" type="pres">
      <dgm:prSet presAssocID="{DE2E7275-4474-4BB5-8493-07C7D8BFE7E5}" presName="compChildNode" presStyleCnt="0"/>
      <dgm:spPr/>
    </dgm:pt>
    <dgm:pt modelId="{482A314B-6508-4F81-9485-AD8979FB6586}" type="pres">
      <dgm:prSet presAssocID="{DE2E7275-4474-4BB5-8493-07C7D8BFE7E5}" presName="theInnerList" presStyleCnt="0"/>
      <dgm:spPr/>
    </dgm:pt>
    <dgm:pt modelId="{9910C5E0-1EC0-4F64-B002-6C111F40D15F}" type="pres">
      <dgm:prSet presAssocID="{93AA16A4-2432-49FD-BCC1-5E9FB15F4816}" presName="childNode" presStyleLbl="node1" presStyleIdx="0" presStyleCnt="6" custAng="0" custScaleX="81138" custScaleY="44851" custLinFactNeighborX="1446" custLinFactNeighborY="7919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F247E53C-CDDA-4CFC-87CF-73E2D7510DEC}" type="pres">
      <dgm:prSet presAssocID="{93AA16A4-2432-49FD-BCC1-5E9FB15F4816}" presName="aSpace2" presStyleCnt="0"/>
      <dgm:spPr/>
    </dgm:pt>
    <dgm:pt modelId="{B5914514-7158-4A0C-8B3B-0378C90A70D8}" type="pres">
      <dgm:prSet presAssocID="{F7440101-1405-4C8E-8A67-23D64FE661BB}" presName="childNode" presStyleLbl="node1" presStyleIdx="1" presStyleCnt="6" custScaleX="79164" custScaleY="28962" custLinFactY="-67102" custLinFactNeighborX="102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61290-408C-45B1-B59A-1C63F0B70174}" type="pres">
      <dgm:prSet presAssocID="{DE2E7275-4474-4BB5-8493-07C7D8BFE7E5}" presName="aSpace" presStyleCnt="0"/>
      <dgm:spPr/>
    </dgm:pt>
    <dgm:pt modelId="{1771F61A-7795-4EDB-8A43-442FBC2E3F38}" type="pres">
      <dgm:prSet presAssocID="{E2B4C672-D5D9-4290-9A77-170DD389E181}" presName="compNode" presStyleCnt="0"/>
      <dgm:spPr/>
    </dgm:pt>
    <dgm:pt modelId="{3BF9BF3C-4489-4611-9D86-9E2FA6F750BE}" type="pres">
      <dgm:prSet presAssocID="{E2B4C672-D5D9-4290-9A77-170DD389E181}" presName="aNode" presStyleLbl="bgShp" presStyleIdx="1" presStyleCnt="3" custScaleX="81085" custLinFactNeighborX="-763" custLinFactNeighborY="-1361"/>
      <dgm:spPr/>
      <dgm:t>
        <a:bodyPr/>
        <a:lstStyle/>
        <a:p>
          <a:endParaRPr lang="ru-RU"/>
        </a:p>
      </dgm:t>
    </dgm:pt>
    <dgm:pt modelId="{0F239B6A-9563-4AC3-990D-84858088C960}" type="pres">
      <dgm:prSet presAssocID="{E2B4C672-D5D9-4290-9A77-170DD389E181}" presName="textNode" presStyleLbl="bgShp" presStyleIdx="1" presStyleCnt="3"/>
      <dgm:spPr/>
      <dgm:t>
        <a:bodyPr/>
        <a:lstStyle/>
        <a:p>
          <a:endParaRPr lang="ru-RU"/>
        </a:p>
      </dgm:t>
    </dgm:pt>
    <dgm:pt modelId="{8AE60293-148B-45C6-BF66-08FA49F767D9}" type="pres">
      <dgm:prSet presAssocID="{E2B4C672-D5D9-4290-9A77-170DD389E181}" presName="compChildNode" presStyleCnt="0"/>
      <dgm:spPr/>
    </dgm:pt>
    <dgm:pt modelId="{D181E37C-A09A-43BA-A2BF-899C7BAF8439}" type="pres">
      <dgm:prSet presAssocID="{E2B4C672-D5D9-4290-9A77-170DD389E181}" presName="theInnerList" presStyleCnt="0"/>
      <dgm:spPr/>
    </dgm:pt>
    <dgm:pt modelId="{B99F5392-C42B-4830-B6F2-1EEE7F54186F}" type="pres">
      <dgm:prSet presAssocID="{53FBB148-5BB9-4FE2-808F-25CD53E59F16}" presName="childNode" presStyleLbl="node1" presStyleIdx="2" presStyleCnt="6" custScaleX="97358" custScaleY="35921" custLinFactY="-426" custLinFactNeighborX="-16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1D2594-95F8-4528-8630-1334635448B2}" type="pres">
      <dgm:prSet presAssocID="{53FBB148-5BB9-4FE2-808F-25CD53E59F16}" presName="aSpace2" presStyleCnt="0"/>
      <dgm:spPr/>
    </dgm:pt>
    <dgm:pt modelId="{C4433B86-DE35-4115-A1AC-4D1C7CE3D149}" type="pres">
      <dgm:prSet presAssocID="{18EE6A89-CDFC-4AC5-B15A-15A9C51CCC9A}" presName="childNode" presStyleLbl="node1" presStyleIdx="3" presStyleCnt="6" custScaleX="97772" custScaleY="36121" custLinFactY="-15101" custLinFactNeighborX="-37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C6BFCB-1B32-42F6-9CE7-6875E9A90C7C}" type="pres">
      <dgm:prSet presAssocID="{E2B4C672-D5D9-4290-9A77-170DD389E181}" presName="aSpace" presStyleCnt="0"/>
      <dgm:spPr/>
    </dgm:pt>
    <dgm:pt modelId="{3E221A02-A4E2-4C16-957D-FE0E67DE1EC9}" type="pres">
      <dgm:prSet presAssocID="{2D5FEE0D-0252-4C1D-9EF0-9F80C249E0A9}" presName="compNode" presStyleCnt="0"/>
      <dgm:spPr/>
    </dgm:pt>
    <dgm:pt modelId="{B7E913D4-3EED-4F8F-BD63-379324A4BB08}" type="pres">
      <dgm:prSet presAssocID="{2D5FEE0D-0252-4C1D-9EF0-9F80C249E0A9}" presName="aNode" presStyleLbl="bgShp" presStyleIdx="2" presStyleCnt="3" custScaleX="84081" custLinFactNeighborX="-3166" custLinFactNeighborY="3254"/>
      <dgm:spPr/>
      <dgm:t>
        <a:bodyPr/>
        <a:lstStyle/>
        <a:p>
          <a:endParaRPr lang="ru-RU"/>
        </a:p>
      </dgm:t>
    </dgm:pt>
    <dgm:pt modelId="{39C5FCFD-81B0-4CFD-BEFE-3D018131C82C}" type="pres">
      <dgm:prSet presAssocID="{2D5FEE0D-0252-4C1D-9EF0-9F80C249E0A9}" presName="textNode" presStyleLbl="bgShp" presStyleIdx="2" presStyleCnt="3"/>
      <dgm:spPr/>
      <dgm:t>
        <a:bodyPr/>
        <a:lstStyle/>
        <a:p>
          <a:endParaRPr lang="ru-RU"/>
        </a:p>
      </dgm:t>
    </dgm:pt>
    <dgm:pt modelId="{BA9A45EE-E119-420B-9C29-AC0DB1002226}" type="pres">
      <dgm:prSet presAssocID="{2D5FEE0D-0252-4C1D-9EF0-9F80C249E0A9}" presName="compChildNode" presStyleCnt="0"/>
      <dgm:spPr/>
    </dgm:pt>
    <dgm:pt modelId="{FFB55A53-84C1-4855-9B40-DDB4A2263B8C}" type="pres">
      <dgm:prSet presAssocID="{2D5FEE0D-0252-4C1D-9EF0-9F80C249E0A9}" presName="theInnerList" presStyleCnt="0"/>
      <dgm:spPr/>
    </dgm:pt>
    <dgm:pt modelId="{640177AC-D848-41C9-BA3B-5B2C5B1B6882}" type="pres">
      <dgm:prSet presAssocID="{1B5B95F1-41C4-4E05-B5F5-E279AD17E1F4}" presName="childNode" presStyleLbl="node1" presStyleIdx="4" presStyleCnt="6" custScaleX="93065" custScaleY="37025" custLinFactY="-1986" custLinFactNeighborX="-543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8B840-BB6B-436D-80DB-AF407E4EBC29}" type="pres">
      <dgm:prSet presAssocID="{1B5B95F1-41C4-4E05-B5F5-E279AD17E1F4}" presName="aSpace2" presStyleCnt="0"/>
      <dgm:spPr/>
    </dgm:pt>
    <dgm:pt modelId="{2ECB61DC-037B-4766-B279-BC2DDF19E717}" type="pres">
      <dgm:prSet presAssocID="{BBA4923F-073B-4322-8010-B914E4B0750D}" presName="childNode" presStyleLbl="node1" presStyleIdx="5" presStyleCnt="6" custScaleX="91441" custScaleY="31896" custLinFactY="-14103" custLinFactNeighborX="-527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77B323-854C-44D7-A519-8645C3474D78}" srcId="{DE2E7275-4474-4BB5-8493-07C7D8BFE7E5}" destId="{93AA16A4-2432-49FD-BCC1-5E9FB15F4816}" srcOrd="0" destOrd="0" parTransId="{F3418F19-5C57-4BB4-9AA4-1E960DFE120F}" sibTransId="{5460FCAF-CA37-453F-8D1D-A7E6314FFB0F}"/>
    <dgm:cxn modelId="{7FFF3DFD-8BE5-4E80-B295-F4AF35385B51}" srcId="{E2B4C672-D5D9-4290-9A77-170DD389E181}" destId="{18EE6A89-CDFC-4AC5-B15A-15A9C51CCC9A}" srcOrd="1" destOrd="0" parTransId="{9208422E-13F7-4F66-B040-6EC178419E1E}" sibTransId="{E7E1DB83-1871-4AC0-83B3-315DA2F7B415}"/>
    <dgm:cxn modelId="{4A254F0C-40B6-4AC4-BA8F-168C1F86687E}" type="presOf" srcId="{2D5FEE0D-0252-4C1D-9EF0-9F80C249E0A9}" destId="{B7E913D4-3EED-4F8F-BD63-379324A4BB08}" srcOrd="0" destOrd="0" presId="urn:microsoft.com/office/officeart/2005/8/layout/lProcess2"/>
    <dgm:cxn modelId="{FC4E63D3-4BCB-46D7-8C9C-4E162464501E}" type="presOf" srcId="{BBA4923F-073B-4322-8010-B914E4B0750D}" destId="{2ECB61DC-037B-4766-B279-BC2DDF19E717}" srcOrd="0" destOrd="0" presId="urn:microsoft.com/office/officeart/2005/8/layout/lProcess2"/>
    <dgm:cxn modelId="{2E96C9B1-B9AE-47F4-A883-B13B86FE560B}" type="presOf" srcId="{F7440101-1405-4C8E-8A67-23D64FE661BB}" destId="{B5914514-7158-4A0C-8B3B-0378C90A70D8}" srcOrd="0" destOrd="0" presId="urn:microsoft.com/office/officeart/2005/8/layout/lProcess2"/>
    <dgm:cxn modelId="{680CCA61-F961-4241-B25D-911F90BF1EE1}" srcId="{3187CF0D-3F1D-4045-8687-6369E26B8229}" destId="{DE2E7275-4474-4BB5-8493-07C7D8BFE7E5}" srcOrd="0" destOrd="0" parTransId="{72FD8E9B-7A8B-4302-A05A-1B594A1A0BE2}" sibTransId="{DA783FEB-2112-4FF3-8849-FAF28549C10A}"/>
    <dgm:cxn modelId="{0A63D040-E72B-4E14-B4F9-88B383F159BA}" type="presOf" srcId="{DE2E7275-4474-4BB5-8493-07C7D8BFE7E5}" destId="{5DCF4395-0FCA-4709-A16B-1266BA0429CA}" srcOrd="1" destOrd="0" presId="urn:microsoft.com/office/officeart/2005/8/layout/lProcess2"/>
    <dgm:cxn modelId="{C8386A5B-AC85-40EF-A183-480FBD3A0B51}" type="presOf" srcId="{DE2E7275-4474-4BB5-8493-07C7D8BFE7E5}" destId="{8716545C-6E93-417C-BCD0-CA865AB1AEE4}" srcOrd="0" destOrd="0" presId="urn:microsoft.com/office/officeart/2005/8/layout/lProcess2"/>
    <dgm:cxn modelId="{EC48BC77-6294-493B-B6CA-E28A21F1813D}" srcId="{3187CF0D-3F1D-4045-8687-6369E26B8229}" destId="{2D5FEE0D-0252-4C1D-9EF0-9F80C249E0A9}" srcOrd="2" destOrd="0" parTransId="{6F32793B-94B0-4B26-B088-1A76D84E27FA}" sibTransId="{9EADC2F2-9C80-4160-9099-140D65E98B70}"/>
    <dgm:cxn modelId="{B38E63A4-C965-44C4-AA1A-4E67761F920C}" type="presOf" srcId="{18EE6A89-CDFC-4AC5-B15A-15A9C51CCC9A}" destId="{C4433B86-DE35-4115-A1AC-4D1C7CE3D149}" srcOrd="0" destOrd="0" presId="urn:microsoft.com/office/officeart/2005/8/layout/lProcess2"/>
    <dgm:cxn modelId="{8AC31E1E-E537-42DB-B6B5-BBFDEAEC8AF0}" type="presOf" srcId="{1B5B95F1-41C4-4E05-B5F5-E279AD17E1F4}" destId="{640177AC-D848-41C9-BA3B-5B2C5B1B6882}" srcOrd="0" destOrd="0" presId="urn:microsoft.com/office/officeart/2005/8/layout/lProcess2"/>
    <dgm:cxn modelId="{60CCC706-E4E7-41F3-9615-2DDE553984A9}" srcId="{E2B4C672-D5D9-4290-9A77-170DD389E181}" destId="{53FBB148-5BB9-4FE2-808F-25CD53E59F16}" srcOrd="0" destOrd="0" parTransId="{97E6178E-A98A-4863-8EF9-CA4FE4EBE7CA}" sibTransId="{FED02BE6-2488-4015-A469-09AFE6139742}"/>
    <dgm:cxn modelId="{E0655852-12E8-416A-8197-8CA8DA1B9A3D}" srcId="{2D5FEE0D-0252-4C1D-9EF0-9F80C249E0A9}" destId="{BBA4923F-073B-4322-8010-B914E4B0750D}" srcOrd="1" destOrd="0" parTransId="{48834A53-9684-4A4F-BFE4-7B29C8744537}" sibTransId="{07405305-500B-4CB6-A2A5-B044C9A81A21}"/>
    <dgm:cxn modelId="{C7563A21-E2E8-4BD3-B999-B34BE455A1B2}" srcId="{3187CF0D-3F1D-4045-8687-6369E26B8229}" destId="{E2B4C672-D5D9-4290-9A77-170DD389E181}" srcOrd="1" destOrd="0" parTransId="{25C7D57D-2563-42EC-B3D2-11535CC57B9F}" sibTransId="{7A5FE6AC-58B1-474E-B97F-89AB1DE49B3D}"/>
    <dgm:cxn modelId="{6D9F9961-A841-47F6-B0DA-6664DE78BD1C}" type="presOf" srcId="{E2B4C672-D5D9-4290-9A77-170DD389E181}" destId="{3BF9BF3C-4489-4611-9D86-9E2FA6F750BE}" srcOrd="0" destOrd="0" presId="urn:microsoft.com/office/officeart/2005/8/layout/lProcess2"/>
    <dgm:cxn modelId="{1C643076-8B71-464C-9F41-AF77A43EE9AC}" type="presOf" srcId="{3187CF0D-3F1D-4045-8687-6369E26B8229}" destId="{9107ACC8-6A9A-48DB-9C6A-89FA640A7377}" srcOrd="0" destOrd="0" presId="urn:microsoft.com/office/officeart/2005/8/layout/lProcess2"/>
    <dgm:cxn modelId="{5D91F829-B884-426A-9314-25EB8974DD07}" type="presOf" srcId="{93AA16A4-2432-49FD-BCC1-5E9FB15F4816}" destId="{9910C5E0-1EC0-4F64-B002-6C111F40D15F}" srcOrd="0" destOrd="0" presId="urn:microsoft.com/office/officeart/2005/8/layout/lProcess2"/>
    <dgm:cxn modelId="{68C6B30B-AA65-4D3E-B017-E0430BA52EDC}" type="presOf" srcId="{2D5FEE0D-0252-4C1D-9EF0-9F80C249E0A9}" destId="{39C5FCFD-81B0-4CFD-BEFE-3D018131C82C}" srcOrd="1" destOrd="0" presId="urn:microsoft.com/office/officeart/2005/8/layout/lProcess2"/>
    <dgm:cxn modelId="{ADD5134B-FF3B-45AE-9054-8F9BB1ADC04C}" srcId="{2D5FEE0D-0252-4C1D-9EF0-9F80C249E0A9}" destId="{1B5B95F1-41C4-4E05-B5F5-E279AD17E1F4}" srcOrd="0" destOrd="0" parTransId="{78DEF4CF-3219-4169-A868-194202555380}" sibTransId="{E218DD43-58F0-4242-8770-86B49F740C4D}"/>
    <dgm:cxn modelId="{92180A74-A6FD-4CBF-91B4-2915943EAA36}" srcId="{DE2E7275-4474-4BB5-8493-07C7D8BFE7E5}" destId="{F7440101-1405-4C8E-8A67-23D64FE661BB}" srcOrd="1" destOrd="0" parTransId="{62352DE8-D6AC-4F80-9847-1C3F7DE23013}" sibTransId="{CD57774A-0301-42DD-89E3-B052AC08D97B}"/>
    <dgm:cxn modelId="{8E28272F-7E1B-4A70-BF37-18FA42529170}" type="presOf" srcId="{53FBB148-5BB9-4FE2-808F-25CD53E59F16}" destId="{B99F5392-C42B-4830-B6F2-1EEE7F54186F}" srcOrd="0" destOrd="0" presId="urn:microsoft.com/office/officeart/2005/8/layout/lProcess2"/>
    <dgm:cxn modelId="{F9B95513-AFC4-4622-81FB-760BA9FD2832}" type="presOf" srcId="{E2B4C672-D5D9-4290-9A77-170DD389E181}" destId="{0F239B6A-9563-4AC3-990D-84858088C960}" srcOrd="1" destOrd="0" presId="urn:microsoft.com/office/officeart/2005/8/layout/lProcess2"/>
    <dgm:cxn modelId="{AF1DA0BA-FCA4-499D-8180-08926BCD5D98}" type="presParOf" srcId="{9107ACC8-6A9A-48DB-9C6A-89FA640A7377}" destId="{4B99C7E4-A38A-453F-A9A6-AB2E98C03281}" srcOrd="0" destOrd="0" presId="urn:microsoft.com/office/officeart/2005/8/layout/lProcess2"/>
    <dgm:cxn modelId="{5CA88E94-4221-4BF3-900B-901168C974B4}" type="presParOf" srcId="{4B99C7E4-A38A-453F-A9A6-AB2E98C03281}" destId="{8716545C-6E93-417C-BCD0-CA865AB1AEE4}" srcOrd="0" destOrd="0" presId="urn:microsoft.com/office/officeart/2005/8/layout/lProcess2"/>
    <dgm:cxn modelId="{24F7E92B-4482-485B-9F98-DEB1748CE25D}" type="presParOf" srcId="{4B99C7E4-A38A-453F-A9A6-AB2E98C03281}" destId="{5DCF4395-0FCA-4709-A16B-1266BA0429CA}" srcOrd="1" destOrd="0" presId="urn:microsoft.com/office/officeart/2005/8/layout/lProcess2"/>
    <dgm:cxn modelId="{D156F3AA-1A00-4D4D-9D21-615CF5A29D9F}" type="presParOf" srcId="{4B99C7E4-A38A-453F-A9A6-AB2E98C03281}" destId="{5BCBB0BA-A6E9-46AE-B88B-FF0BAC4C34D1}" srcOrd="2" destOrd="0" presId="urn:microsoft.com/office/officeart/2005/8/layout/lProcess2"/>
    <dgm:cxn modelId="{E743CF57-3E69-43AF-BC16-C884EA026C9D}" type="presParOf" srcId="{5BCBB0BA-A6E9-46AE-B88B-FF0BAC4C34D1}" destId="{482A314B-6508-4F81-9485-AD8979FB6586}" srcOrd="0" destOrd="0" presId="urn:microsoft.com/office/officeart/2005/8/layout/lProcess2"/>
    <dgm:cxn modelId="{89AE4B4D-60AD-479D-B587-AB19D7786884}" type="presParOf" srcId="{482A314B-6508-4F81-9485-AD8979FB6586}" destId="{9910C5E0-1EC0-4F64-B002-6C111F40D15F}" srcOrd="0" destOrd="0" presId="urn:microsoft.com/office/officeart/2005/8/layout/lProcess2"/>
    <dgm:cxn modelId="{AC573A03-5A3B-41C7-933C-EFE268E4651F}" type="presParOf" srcId="{482A314B-6508-4F81-9485-AD8979FB6586}" destId="{F247E53C-CDDA-4CFC-87CF-73E2D7510DEC}" srcOrd="1" destOrd="0" presId="urn:microsoft.com/office/officeart/2005/8/layout/lProcess2"/>
    <dgm:cxn modelId="{A0C3533E-5312-4F52-A36B-D41935659DE3}" type="presParOf" srcId="{482A314B-6508-4F81-9485-AD8979FB6586}" destId="{B5914514-7158-4A0C-8B3B-0378C90A70D8}" srcOrd="2" destOrd="0" presId="urn:microsoft.com/office/officeart/2005/8/layout/lProcess2"/>
    <dgm:cxn modelId="{EA4D8D0E-825C-4ECD-B83D-FF0E5A3C0E9A}" type="presParOf" srcId="{9107ACC8-6A9A-48DB-9C6A-89FA640A7377}" destId="{DA361290-408C-45B1-B59A-1C63F0B70174}" srcOrd="1" destOrd="0" presId="urn:microsoft.com/office/officeart/2005/8/layout/lProcess2"/>
    <dgm:cxn modelId="{6DF606AA-44F2-4F27-8D54-BA7CBA4A54C9}" type="presParOf" srcId="{9107ACC8-6A9A-48DB-9C6A-89FA640A7377}" destId="{1771F61A-7795-4EDB-8A43-442FBC2E3F38}" srcOrd="2" destOrd="0" presId="urn:microsoft.com/office/officeart/2005/8/layout/lProcess2"/>
    <dgm:cxn modelId="{C92DB37C-2389-4E23-9DAF-3AFD2E87B383}" type="presParOf" srcId="{1771F61A-7795-4EDB-8A43-442FBC2E3F38}" destId="{3BF9BF3C-4489-4611-9D86-9E2FA6F750BE}" srcOrd="0" destOrd="0" presId="urn:microsoft.com/office/officeart/2005/8/layout/lProcess2"/>
    <dgm:cxn modelId="{BE268D73-C07E-4C9D-922A-24BAEDE0C2F6}" type="presParOf" srcId="{1771F61A-7795-4EDB-8A43-442FBC2E3F38}" destId="{0F239B6A-9563-4AC3-990D-84858088C960}" srcOrd="1" destOrd="0" presId="urn:microsoft.com/office/officeart/2005/8/layout/lProcess2"/>
    <dgm:cxn modelId="{926F9D91-731B-43DD-885E-4C6DFB308D0B}" type="presParOf" srcId="{1771F61A-7795-4EDB-8A43-442FBC2E3F38}" destId="{8AE60293-148B-45C6-BF66-08FA49F767D9}" srcOrd="2" destOrd="0" presId="urn:microsoft.com/office/officeart/2005/8/layout/lProcess2"/>
    <dgm:cxn modelId="{A40A659C-11E4-48D0-80E7-5A232A2BDA77}" type="presParOf" srcId="{8AE60293-148B-45C6-BF66-08FA49F767D9}" destId="{D181E37C-A09A-43BA-A2BF-899C7BAF8439}" srcOrd="0" destOrd="0" presId="urn:microsoft.com/office/officeart/2005/8/layout/lProcess2"/>
    <dgm:cxn modelId="{04FF8DC0-18F7-42BE-BF3A-3FB621586902}" type="presParOf" srcId="{D181E37C-A09A-43BA-A2BF-899C7BAF8439}" destId="{B99F5392-C42B-4830-B6F2-1EEE7F54186F}" srcOrd="0" destOrd="0" presId="urn:microsoft.com/office/officeart/2005/8/layout/lProcess2"/>
    <dgm:cxn modelId="{730482B4-E0CD-46B3-A386-0C11DC97FE4C}" type="presParOf" srcId="{D181E37C-A09A-43BA-A2BF-899C7BAF8439}" destId="{A21D2594-95F8-4528-8630-1334635448B2}" srcOrd="1" destOrd="0" presId="urn:microsoft.com/office/officeart/2005/8/layout/lProcess2"/>
    <dgm:cxn modelId="{A7BEB915-5749-474E-AB38-DB52025B599A}" type="presParOf" srcId="{D181E37C-A09A-43BA-A2BF-899C7BAF8439}" destId="{C4433B86-DE35-4115-A1AC-4D1C7CE3D149}" srcOrd="2" destOrd="0" presId="urn:microsoft.com/office/officeart/2005/8/layout/lProcess2"/>
    <dgm:cxn modelId="{71125923-2F6B-4AA2-A749-DB3833F3C8A1}" type="presParOf" srcId="{9107ACC8-6A9A-48DB-9C6A-89FA640A7377}" destId="{D0C6BFCB-1B32-42F6-9CE7-6875E9A90C7C}" srcOrd="3" destOrd="0" presId="urn:microsoft.com/office/officeart/2005/8/layout/lProcess2"/>
    <dgm:cxn modelId="{F9F503B8-7E02-463C-B742-9226F5BE310A}" type="presParOf" srcId="{9107ACC8-6A9A-48DB-9C6A-89FA640A7377}" destId="{3E221A02-A4E2-4C16-957D-FE0E67DE1EC9}" srcOrd="4" destOrd="0" presId="urn:microsoft.com/office/officeart/2005/8/layout/lProcess2"/>
    <dgm:cxn modelId="{179889A9-2491-4F5A-A589-DE704B3496AA}" type="presParOf" srcId="{3E221A02-A4E2-4C16-957D-FE0E67DE1EC9}" destId="{B7E913D4-3EED-4F8F-BD63-379324A4BB08}" srcOrd="0" destOrd="0" presId="urn:microsoft.com/office/officeart/2005/8/layout/lProcess2"/>
    <dgm:cxn modelId="{C42F0F55-4A11-4C2A-9D30-DD57961E847A}" type="presParOf" srcId="{3E221A02-A4E2-4C16-957D-FE0E67DE1EC9}" destId="{39C5FCFD-81B0-4CFD-BEFE-3D018131C82C}" srcOrd="1" destOrd="0" presId="urn:microsoft.com/office/officeart/2005/8/layout/lProcess2"/>
    <dgm:cxn modelId="{218BB5D9-E01F-4F40-8501-8187C57B091E}" type="presParOf" srcId="{3E221A02-A4E2-4C16-957D-FE0E67DE1EC9}" destId="{BA9A45EE-E119-420B-9C29-AC0DB1002226}" srcOrd="2" destOrd="0" presId="urn:microsoft.com/office/officeart/2005/8/layout/lProcess2"/>
    <dgm:cxn modelId="{64D5536E-8C50-45CA-B2EF-DA336793D13D}" type="presParOf" srcId="{BA9A45EE-E119-420B-9C29-AC0DB1002226}" destId="{FFB55A53-84C1-4855-9B40-DDB4A2263B8C}" srcOrd="0" destOrd="0" presId="urn:microsoft.com/office/officeart/2005/8/layout/lProcess2"/>
    <dgm:cxn modelId="{A8933496-38ED-492C-8393-4BA6DF2720BF}" type="presParOf" srcId="{FFB55A53-84C1-4855-9B40-DDB4A2263B8C}" destId="{640177AC-D848-41C9-BA3B-5B2C5B1B6882}" srcOrd="0" destOrd="0" presId="urn:microsoft.com/office/officeart/2005/8/layout/lProcess2"/>
    <dgm:cxn modelId="{678162C4-7D90-4DD2-9221-2B325C0FB73C}" type="presParOf" srcId="{FFB55A53-84C1-4855-9B40-DDB4A2263B8C}" destId="{2958B840-BB6B-436D-80DB-AF407E4EBC29}" srcOrd="1" destOrd="0" presId="urn:microsoft.com/office/officeart/2005/8/layout/lProcess2"/>
    <dgm:cxn modelId="{4594E218-7B4C-43AE-8931-F54576CE8E81}" type="presParOf" srcId="{FFB55A53-84C1-4855-9B40-DDB4A2263B8C}" destId="{2ECB61DC-037B-4766-B279-BC2DDF19E717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16545C-6E93-417C-BCD0-CA865AB1AEE4}">
      <dsp:nvSpPr>
        <dsp:cNvPr id="0" name=""/>
        <dsp:cNvSpPr/>
      </dsp:nvSpPr>
      <dsp:spPr>
        <a:xfrm>
          <a:off x="19437" y="0"/>
          <a:ext cx="2366106" cy="30243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7030A0"/>
              </a:solidFill>
              <a:latin typeface="Arial Black" panose="020B0A04020102020204" pitchFamily="34" charset="0"/>
              <a:cs typeface="Arial" panose="020B0604020202020204" pitchFamily="34" charset="0"/>
            </a:rPr>
            <a:t>Слет и форум</a:t>
          </a:r>
          <a:endParaRPr lang="ru-RU" sz="1500" kern="1200" dirty="0">
            <a:solidFill>
              <a:srgbClr val="7030A0"/>
            </a:solidFill>
            <a:latin typeface="Arial Black" panose="020B0A04020102020204" pitchFamily="34" charset="0"/>
            <a:cs typeface="Arial" panose="020B0604020202020204" pitchFamily="34" charset="0"/>
          </a:endParaRPr>
        </a:p>
      </dsp:txBody>
      <dsp:txXfrm>
        <a:off x="19437" y="0"/>
        <a:ext cx="2366106" cy="907300"/>
      </dsp:txXfrm>
    </dsp:sp>
    <dsp:sp modelId="{9910C5E0-1EC0-4F64-B002-6C111F40D15F}">
      <dsp:nvSpPr>
        <dsp:cNvPr id="0" name=""/>
        <dsp:cNvSpPr/>
      </dsp:nvSpPr>
      <dsp:spPr>
        <a:xfrm>
          <a:off x="90454" y="1252981"/>
          <a:ext cx="2267370" cy="88168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4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II</a:t>
          </a:r>
          <a:r>
            <a:rPr lang="ru-RU" sz="1200" b="1" kern="12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1" kern="12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Форум «</a:t>
          </a:r>
          <a:r>
            <a:rPr lang="ru-RU" sz="1200" b="1" kern="12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Люди, созидающие миры» (октябрь 2019)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более 110 человек</a:t>
          </a:r>
          <a:endParaRPr lang="ru-RU" sz="1200" b="1" kern="1200" dirty="0">
            <a:solidFill>
              <a:schemeClr val="accent4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0454" y="1252981"/>
        <a:ext cx="2267370" cy="881689"/>
      </dsp:txXfrm>
    </dsp:sp>
    <dsp:sp modelId="{B5914514-7158-4A0C-8B3B-0378C90A70D8}">
      <dsp:nvSpPr>
        <dsp:cNvPr id="0" name=""/>
        <dsp:cNvSpPr/>
      </dsp:nvSpPr>
      <dsp:spPr>
        <a:xfrm>
          <a:off x="106159" y="576064"/>
          <a:ext cx="2212208" cy="569340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4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Слет </a:t>
          </a:r>
          <a:r>
            <a:rPr lang="ru-RU" sz="1200" b="1" kern="12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молодых педагогов</a:t>
          </a:r>
          <a:r>
            <a:rPr lang="en-US" sz="1200" b="1" kern="12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200" b="1" kern="1200" dirty="0" smtClean="0">
            <a:solidFill>
              <a:schemeClr val="accent4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ru-RU" sz="1200" b="1" kern="12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сентябрь </a:t>
          </a:r>
          <a:r>
            <a:rPr lang="en-US" sz="1200" b="1" kern="12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2019)</a:t>
          </a:r>
          <a:r>
            <a:rPr lang="ru-RU" sz="1200" b="1" kern="12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200" b="1" kern="1200" dirty="0">
            <a:solidFill>
              <a:schemeClr val="accent4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2834" y="592739"/>
        <a:ext cx="2178858" cy="535990"/>
      </dsp:txXfrm>
    </dsp:sp>
    <dsp:sp modelId="{3BF9BF3C-4489-4611-9D86-9E2FA6F750BE}">
      <dsp:nvSpPr>
        <dsp:cNvPr id="0" name=""/>
        <dsp:cNvSpPr/>
      </dsp:nvSpPr>
      <dsp:spPr>
        <a:xfrm>
          <a:off x="2602113" y="0"/>
          <a:ext cx="2832362" cy="30243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7030A0"/>
              </a:solidFill>
              <a:latin typeface="Arial Black" panose="020B0A04020102020204" pitchFamily="34" charset="0"/>
              <a:cs typeface="Arial" panose="020B0604020202020204" pitchFamily="34" charset="0"/>
            </a:rPr>
            <a:t>Методическая лаборатория </a:t>
          </a:r>
          <a:endParaRPr lang="ru-RU" sz="1400" b="0" kern="1200" dirty="0">
            <a:solidFill>
              <a:srgbClr val="7030A0"/>
            </a:solidFill>
            <a:latin typeface="Arial Black" panose="020B0A04020102020204" pitchFamily="34" charset="0"/>
            <a:cs typeface="Arial" panose="020B0604020202020204" pitchFamily="34" charset="0"/>
          </a:endParaRPr>
        </a:p>
      </dsp:txBody>
      <dsp:txXfrm>
        <a:off x="2602113" y="0"/>
        <a:ext cx="2832362" cy="907300"/>
      </dsp:txXfrm>
    </dsp:sp>
    <dsp:sp modelId="{B99F5392-C42B-4830-B6F2-1EEE7F54186F}">
      <dsp:nvSpPr>
        <dsp:cNvPr id="0" name=""/>
        <dsp:cNvSpPr/>
      </dsp:nvSpPr>
      <dsp:spPr>
        <a:xfrm>
          <a:off x="2679964" y="720077"/>
          <a:ext cx="2720632" cy="706141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4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«Классный час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«Равнение на Победу!»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(декабрь 2019) </a:t>
          </a:r>
          <a:endParaRPr lang="ru-RU" sz="1200" b="1" kern="1200" dirty="0">
            <a:solidFill>
              <a:schemeClr val="accent4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00646" y="740759"/>
        <a:ext cx="2679268" cy="664777"/>
      </dsp:txXfrm>
    </dsp:sp>
    <dsp:sp modelId="{C4433B86-DE35-4115-A1AC-4D1C7CE3D149}">
      <dsp:nvSpPr>
        <dsp:cNvPr id="0" name=""/>
        <dsp:cNvSpPr/>
      </dsp:nvSpPr>
      <dsp:spPr>
        <a:xfrm>
          <a:off x="2668395" y="1440169"/>
          <a:ext cx="2732201" cy="71007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4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4">
                  <a:lumMod val="50000"/>
                </a:schemeClr>
              </a:solidFill>
            </a:rPr>
            <a:t>ЕМД «</a:t>
          </a:r>
          <a:r>
            <a:rPr lang="ru-RU" sz="1200" b="1" kern="1200" dirty="0" smtClean="0">
              <a:solidFill>
                <a:schemeClr val="accent4">
                  <a:lumMod val="50000"/>
                </a:schemeClr>
              </a:solidFill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Единый речевой регламент в школе: проблемы и решения</a:t>
          </a:r>
          <a:r>
            <a:rPr lang="ru-RU" sz="1200" b="1" kern="12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» (ноябрь 2019) </a:t>
          </a:r>
          <a:endParaRPr lang="ru-RU" sz="1200" b="1" kern="1200" dirty="0">
            <a:solidFill>
              <a:schemeClr val="accent4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89192" y="1460966"/>
        <a:ext cx="2690607" cy="668479"/>
      </dsp:txXfrm>
    </dsp:sp>
    <dsp:sp modelId="{B7E913D4-3EED-4F8F-BD63-379324A4BB08}">
      <dsp:nvSpPr>
        <dsp:cNvPr id="0" name=""/>
        <dsp:cNvSpPr/>
      </dsp:nvSpPr>
      <dsp:spPr>
        <a:xfrm>
          <a:off x="5612518" y="0"/>
          <a:ext cx="2937014" cy="30243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7030A0"/>
              </a:solidFill>
              <a:latin typeface="Arial Black" panose="020B0A04020102020204" pitchFamily="34" charset="0"/>
            </a:rPr>
            <a:t>Конкурсы педагогического  мастерства</a:t>
          </a:r>
          <a:endParaRPr lang="ru-RU" sz="1400" kern="1200" dirty="0">
            <a:solidFill>
              <a:srgbClr val="7030A0"/>
            </a:solidFill>
            <a:latin typeface="Arial Black" panose="020B0A04020102020204" pitchFamily="34" charset="0"/>
          </a:endParaRPr>
        </a:p>
      </dsp:txBody>
      <dsp:txXfrm>
        <a:off x="5612518" y="0"/>
        <a:ext cx="2937014" cy="907300"/>
      </dsp:txXfrm>
    </dsp:sp>
    <dsp:sp modelId="{640177AC-D848-41C9-BA3B-5B2C5B1B6882}">
      <dsp:nvSpPr>
        <dsp:cNvPr id="0" name=""/>
        <dsp:cNvSpPr/>
      </dsp:nvSpPr>
      <dsp:spPr>
        <a:xfrm>
          <a:off x="5739516" y="720087"/>
          <a:ext cx="2600666" cy="727844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4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«III Фестиваль-конкурс мастер-классов учителей-логопедов и учителей-дефектологов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(октябрь 2019)</a:t>
          </a:r>
          <a:endParaRPr lang="ru-RU" sz="1200" b="1" kern="1200" dirty="0">
            <a:solidFill>
              <a:schemeClr val="accent4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60834" y="741405"/>
        <a:ext cx="2558030" cy="685208"/>
      </dsp:txXfrm>
    </dsp:sp>
    <dsp:sp modelId="{2ECB61DC-037B-4766-B279-BC2DDF19E717}">
      <dsp:nvSpPr>
        <dsp:cNvPr id="0" name=""/>
        <dsp:cNvSpPr/>
      </dsp:nvSpPr>
      <dsp:spPr>
        <a:xfrm>
          <a:off x="5766706" y="1512167"/>
          <a:ext cx="2555284" cy="627017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4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«Фестиваль методических идей и проектов» (декабрь-январь 2020)</a:t>
          </a:r>
          <a:endParaRPr lang="ru-RU" sz="1200" b="1" kern="1200" dirty="0">
            <a:solidFill>
              <a:schemeClr val="accent4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85071" y="1530532"/>
        <a:ext cx="2518554" cy="5902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46510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50860" y="0"/>
            <a:ext cx="4246510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18138-027F-460D-ABA5-36972CC6A782}" type="datetimeFigureOut">
              <a:rPr lang="ru-RU" smtClean="0"/>
              <a:t>22.05.2020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16275" y="504825"/>
            <a:ext cx="3367088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79965" y="3199488"/>
            <a:ext cx="783971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7806"/>
            <a:ext cx="4246510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50860" y="6397806"/>
            <a:ext cx="4246510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22849-85A3-4DF1-8EB0-F9E80D9B1E7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477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F8471-5752-45EE-B040-BC8CAA282D84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216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2849-85A3-4DF1-8EB0-F9E80D9B1E71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1110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z="1000" dirty="0" smtClean="0">
                <a:latin typeface="Arial" pitchFamily="34" charset="0"/>
                <a:cs typeface="Times New Roman" pitchFamily="18" charset="0"/>
              </a:rPr>
              <a:t>При анкетировании как в 2014, так и в 2019 году отметили отсутствие в своей профессиональной подготовке следующих качеств и умений (представлены на слайде):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z="1000" dirty="0" smtClean="0">
                <a:latin typeface="Arial" pitchFamily="34" charset="0"/>
                <a:cs typeface="Times New Roman" pitchFamily="18" charset="0"/>
              </a:rPr>
              <a:t>- Недостаточно волевых профессиональных качеств, уверенности в себе.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z="1000" dirty="0" smtClean="0">
                <a:latin typeface="Arial" pitchFamily="34" charset="0"/>
                <a:cs typeface="Times New Roman" pitchFamily="18" charset="0"/>
              </a:rPr>
              <a:t>- Не хватает навыков взаимодействия с аудиторией и с обучающимися разного возраста, умений организовывать класс и поддерживать дисциплину в течение урока; психологических, методических, организационных  навыков; навыков работы с родителями обучающихся.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z="1000" dirty="0" smtClean="0">
                <a:latin typeface="Arial" pitchFamily="34" charset="0"/>
                <a:cs typeface="Times New Roman" pitchFamily="18" charset="0"/>
              </a:rPr>
              <a:t>- Не хватает артистичности и навыков актерского мастерства.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z="1000" dirty="0" smtClean="0">
                <a:latin typeface="Arial" pitchFamily="34" charset="0"/>
                <a:cs typeface="Times New Roman" pitchFamily="18" charset="0"/>
              </a:rPr>
              <a:t>- Не хватает умений планировать воспитательные мероприятия и организовывать внеурочную занятость обучающихся,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z="1000" dirty="0" smtClean="0">
                <a:latin typeface="Arial" pitchFamily="34" charset="0"/>
                <a:cs typeface="Times New Roman" pitchFamily="18" charset="0"/>
              </a:rPr>
              <a:t>- Не умеют о</a:t>
            </a:r>
            <a:r>
              <a:rPr lang="ru-RU" altLang="ru-RU" sz="1000" dirty="0" smtClean="0">
                <a:latin typeface="Arial" pitchFamily="34" charset="0"/>
              </a:rPr>
              <a:t>формлять документы. </a:t>
            </a:r>
            <a:endParaRPr lang="ru-RU" altLang="ru-RU" sz="1000" dirty="0" smtClean="0">
              <a:latin typeface="Arial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altLang="ru-RU" sz="1000" dirty="0" smtClean="0">
                <a:latin typeface="Arial" pitchFamily="34" charset="0"/>
              </a:rPr>
              <a:t>Это – риски, они могут сдерживать развитие профессиональных компетенций педагогов.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000" dirty="0" smtClean="0">
                <a:latin typeface="Arial" pitchFamily="34" charset="0"/>
              </a:rPr>
              <a:t>Часть рисков может  быть предотвращена  при взаимодействии с педагогами-</a:t>
            </a:r>
            <a:r>
              <a:rPr lang="ru-RU" altLang="ru-RU" sz="1000" dirty="0" err="1" smtClean="0">
                <a:latin typeface="Arial" pitchFamily="34" charset="0"/>
              </a:rPr>
              <a:t>стажистами</a:t>
            </a:r>
            <a:r>
              <a:rPr lang="ru-RU" altLang="ru-RU" sz="1000" dirty="0" smtClean="0">
                <a:latin typeface="Arial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endParaRPr lang="ru-RU" altLang="ru-RU" sz="1000" dirty="0" smtClean="0">
              <a:latin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000" b="1" i="1" baseline="0" dirty="0" smtClean="0">
                <a:latin typeface="Arial" pitchFamily="34" charset="0"/>
              </a:rPr>
              <a:t>Люди – молодые педагоги  - другие. А </a:t>
            </a:r>
            <a:r>
              <a:rPr lang="ru-RU" altLang="ru-RU" sz="1000" b="1" i="1" dirty="0" smtClean="0">
                <a:latin typeface="Arial" pitchFamily="34" charset="0"/>
              </a:rPr>
              <a:t> проблемы те же.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ru-RU" sz="1000" b="1" i="1" dirty="0" smtClean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altLang="ru-RU" sz="1000" b="1" i="1" dirty="0" smtClean="0">
                <a:latin typeface="Arial" pitchFamily="34" charset="0"/>
              </a:rPr>
              <a:t>Мы задавались вопросом: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b="1" i="1" dirty="0" smtClean="0">
                <a:latin typeface="Arial" pitchFamily="34" charset="0"/>
              </a:rPr>
              <a:t>Все ли условия и возможности используются молодыми педагогами?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b="1" i="1" dirty="0" smtClean="0">
                <a:latin typeface="Arial" pitchFamily="34" charset="0"/>
              </a:rPr>
              <a:t>Что вы, молодые педагоги, хотели бы / можете предложить друг другу из разных территорий и своим наставникам?</a:t>
            </a:r>
          </a:p>
          <a:p>
            <a:pPr eaLnBrk="1" hangingPunct="1">
              <a:spcBef>
                <a:spcPct val="0"/>
              </a:spcBef>
            </a:pPr>
            <a:endParaRPr lang="ru-RU" altLang="ru-RU" sz="1000" b="1" i="1" baseline="0" dirty="0" smtClean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ru-RU" altLang="ru-RU" sz="1000" dirty="0" smtClean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ru-RU" altLang="ru-RU" sz="1000" dirty="0" smtClean="0">
              <a:latin typeface="Arial" pitchFamily="34" charset="0"/>
            </a:endParaRP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36E46505-8DB9-4ABA-A1AE-E265BA2E9470}" type="slidenum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alt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22849-85A3-4DF1-8EB0-F9E80D9B1E71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887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3081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877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929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538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71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628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6856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78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5693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36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7178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519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44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001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imc-zavod@yandex.ru" TargetMode="External"/><Relationship Id="rId3" Type="http://schemas.openxmlformats.org/officeDocument/2006/relationships/hyperlink" Target="mailto:gimc172@gmail.com" TargetMode="External"/><Relationship Id="rId7" Type="http://schemas.openxmlformats.org/officeDocument/2006/relationships/hyperlink" Target="mailto:met52008@yandex.r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hyperlink" Target="mailto:tobolsk_lesson@mail.ru" TargetMode="External"/><Relationship Id="rId5" Type="http://schemas.openxmlformats.org/officeDocument/2006/relationships/hyperlink" Target="mailto:oootobolsk@mail.ru" TargetMode="External"/><Relationship Id="rId10" Type="http://schemas.openxmlformats.org/officeDocument/2006/relationships/hyperlink" Target="mailto:muimc@mail.ru" TargetMode="External"/><Relationship Id="rId4" Type="http://schemas.openxmlformats.org/officeDocument/2006/relationships/hyperlink" Target="mailto:zuhra-ishakova@mail.ru" TargetMode="External"/><Relationship Id="rId9" Type="http://schemas.openxmlformats.org/officeDocument/2006/relationships/hyperlink" Target="mailto:filippova_ep@mail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6164" y="2204864"/>
            <a:ext cx="8856984" cy="15841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90500" indent="0" algn="ctr"/>
            <a:r>
              <a:rPr lang="ru-RU" sz="2200" b="1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Межмуниципальный день молодого педагога</a:t>
            </a:r>
            <a:endParaRPr lang="ru-RU" sz="2200" b="1" i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0500" indent="0" algn="ctr"/>
            <a:endParaRPr lang="ru-RU" sz="2200" b="1" i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0500" indent="0" algn="ctr"/>
            <a:r>
              <a:rPr lang="ru-RU" sz="2200" b="1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Круглый </a:t>
            </a:r>
            <a:r>
              <a:rPr lang="ru-RU" sz="2200" b="1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стол «Создание условий для становления личности и самореализации молодого педагога» </a:t>
            </a:r>
          </a:p>
          <a:p>
            <a:pPr marL="190500" indent="0" algn="ctr"/>
            <a:r>
              <a:rPr lang="ru-R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3303"/>
            <a:ext cx="9144000" cy="984250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</a:rPr>
              <a:t>                     Муниципальное автономное учреждение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</a:rPr>
              <a:t>                   «ИНФОРМАЦИОННО-МЕТОДИЧЕСКИЙ ЦЕНТР» города Тюмени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1" i="0" u="none" strike="noStrike" kern="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6" name="Picture 2" descr="http://imc72.ru/templates/images/logo_imc_sma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303"/>
            <a:ext cx="1176704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375756" y="5445224"/>
            <a:ext cx="4392488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22.05.2018</a:t>
            </a:r>
          </a:p>
        </p:txBody>
      </p:sp>
    </p:spTree>
    <p:extLst>
      <p:ext uri="{BB962C8B-B14F-4D97-AF65-F5344CB8AC3E}">
        <p14:creationId xmlns:p14="http://schemas.microsoft.com/office/powerpoint/2010/main" val="361867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323528" y="-171400"/>
            <a:ext cx="8712968" cy="3312368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1600" b="1" dirty="0" smtClean="0">
                <a:solidFill>
                  <a:srgbClr val="8064A2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Участники круглого стола: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Молодые </a:t>
            </a: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 города Тюмени, города Тобольска и Заводоуковского городского округа;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Совет молодых педагогов 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Тюменской области, города 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Тюмени, члены клуба молодых педагогов Заводоуковского городского округа;</a:t>
            </a:r>
            <a:endParaRPr lang="ru-RU" sz="1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Методические службы 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муниципалитетов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Тюмени, 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Тобольска, Заводоуковского и Ялуторовского городских округов</a:t>
            </a:r>
            <a:endParaRPr lang="ru-RU" sz="1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Тюменская городская организация Профсоюза работников народного образования и науки РФ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3284984"/>
            <a:ext cx="8640960" cy="338437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scene3d>
            <a:camera prst="obliqueTopRigh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 вопросов для обсуждения: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 возникают у молодых педагогов в начале профессиональной деятельности?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решается вопрос повышения профессиональных компетенций на местах?</a:t>
            </a:r>
          </a:p>
          <a:p>
            <a:pPr marL="342900" indent="-342900" algn="just">
              <a:buAutoNum type="arabicPeriod"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возможности повышения профессионального мастерства видят молодые педагоги и как используют их?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Как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сказывается на профессиональном развитии молодых педагогов?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условия для профессионального роста созданы в образовательной системе территории и региона? </a:t>
            </a:r>
          </a:p>
          <a:p>
            <a:pPr marL="342900" indent="-342900" algn="just">
              <a:buAutoNum type="arabicPeriod"/>
            </a:pPr>
            <a:endParaRPr lang="ru-RU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endParaRPr lang="ru-RU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endParaRPr lang="ru-RU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81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1973262"/>
          </a:xfrm>
        </p:spPr>
        <p:txBody>
          <a:bodyPr rtlCol="0">
            <a:normAutofit/>
          </a:bodyPr>
          <a:lstStyle/>
          <a:p>
            <a:pPr marL="285750" indent="-285750" algn="just" eaLnBrk="1" hangingPunct="1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80340" algn="l"/>
              </a:tabLst>
              <a:defRPr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Недостаточно волевых профессиональных качеств, уверенности в себе.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285750" indent="-285750" algn="just" eaLnBrk="1" hangingPunct="1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80340" algn="l"/>
              </a:tabLst>
              <a:defRPr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хватает навыков взаимодействия с аудиторией и с обучающимися разного возраста, умений организовывать класс и поддерживать дисциплину в течение урока; психологических, методических, организационных  навыков; навыков работы с родителями обучающихся.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285750" indent="-285750" algn="just" eaLnBrk="1" hangingPunct="1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80340" algn="l"/>
              </a:tabLst>
              <a:defRPr/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хватает артистичности и навыков актерского мастерства.</a:t>
            </a:r>
            <a:endParaRPr lang="ru-RU" sz="1400" i="1" dirty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285750" indent="-285750" algn="just" eaLnBrk="1" hangingPunct="1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80340" algn="l"/>
              </a:tabLst>
              <a:defRPr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хватает умений планировать воспитательные мероприятия и организовывать внеурочную занятость обучающихся.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69863" y="332656"/>
            <a:ext cx="91440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u="sng" dirty="0">
                <a:solidFill>
                  <a:srgbClr val="C0504D">
                    <a:lumMod val="50000"/>
                  </a:srgbClr>
                </a:solidFill>
                <a:latin typeface="Arial Black" panose="020B0A04020102020204" pitchFamily="34" charset="0"/>
                <a:cs typeface="Arial" pitchFamily="34" charset="0"/>
              </a:rPr>
              <a:t>Молодые педагоги испытывают затруднения по следующим моментам: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512635"/>
              </p:ext>
            </p:extLst>
          </p:nvPr>
        </p:nvGraphicFramePr>
        <p:xfrm>
          <a:off x="467544" y="2780929"/>
          <a:ext cx="8377699" cy="651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7699"/>
              </a:tblGrid>
              <a:tr h="65144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2019-2020 учебный год - проведены</a:t>
                      </a:r>
                      <a:r>
                        <a:rPr lang="ru-RU" sz="14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 следующие мероприятия,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направленные на развитие и повышение  профессиональных качеств</a:t>
                      </a:r>
                      <a:endParaRPr lang="ru-RU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38" marR="91438" marT="45745" marB="457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B6D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06759318"/>
              </p:ext>
            </p:extLst>
          </p:nvPr>
        </p:nvGraphicFramePr>
        <p:xfrm>
          <a:off x="251520" y="3645024"/>
          <a:ext cx="8660803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6084168" y="5949280"/>
            <a:ext cx="2592288" cy="64807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 «Педагог года - 2020» в номинации «Педагогический дебют» (февраль 2020)</a:t>
            </a:r>
            <a:endParaRPr lang="ru-RU" sz="12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3808" y="5877272"/>
            <a:ext cx="2808312" cy="720080"/>
          </a:xfrm>
          <a:prstGeom prst="roundRect">
            <a:avLst/>
          </a:prstGeom>
          <a:solidFill>
            <a:srgbClr val="C3B6D4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Школа молодого педагога  «Наставничество как важный элемент формирования профессиональных компетенций молодых педагогов» (апрель 2020)          194 чел.</a:t>
            </a:r>
            <a:endParaRPr lang="ru-RU" sz="10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5805264"/>
            <a:ext cx="2160240" cy="64807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C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Созданы и работают творческие клубы  молодых педагогов по интересам </a:t>
            </a:r>
          </a:p>
          <a:p>
            <a:pPr algn="ctr"/>
            <a:r>
              <a:rPr lang="ru-RU" sz="105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 итогам Слета) </a:t>
            </a:r>
            <a:endParaRPr lang="ru-RU" sz="105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31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-180528" y="-387424"/>
            <a:ext cx="8784976" cy="6885384"/>
          </a:xfrm>
          <a:prstGeom prst="horizontalScroll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CCCFF"/>
            </a:solidFill>
          </a:ln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по итогам межмуниципального круглого стола</a:t>
            </a:r>
          </a:p>
          <a:p>
            <a:pPr algn="ctr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«Создание условий для становления личности </a:t>
            </a:r>
          </a:p>
          <a:p>
            <a:pPr algn="ctr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самореализации молодого педагога»</a:t>
            </a:r>
          </a:p>
          <a:p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Обсудить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"/>
            </a:pP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</a:rPr>
              <a:t>Какая тематика интересует молодых: приобретение опыта или представление опыта? кто будет передавать опыт? </a:t>
            </a:r>
          </a:p>
          <a:p>
            <a:pPr marL="342900" indent="-342900" algn="just">
              <a:buFont typeface="Wingdings"/>
              <a:buChar char=""/>
            </a:pP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</a:rPr>
              <a:t>Какие межмуниципальные площадки для профессионального взаимодействия и творческого общения вы хотите увидеть, предложить (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балы, литературные / музейные вечера, театрализованные представления, совместные социально значимые проекты к Дню Победы (май), к дню Памяти (июнь), дню области (август), экскурсионные поездки и т.д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?</a:t>
            </a:r>
          </a:p>
          <a:p>
            <a:pPr marL="342900" indent="-342900" algn="just">
              <a:buFont typeface="Wingdings"/>
              <a:buChar char=""/>
            </a:pP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приоритетные направления, в каких формах взаимодействия можно спланировать? (поездки, творческие площадки, дистанционные ресурсы и т.д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.):</a:t>
            </a:r>
          </a:p>
          <a:p>
            <a:pPr marL="342900" indent="-342900" algn="just">
              <a:buFont typeface="Wingdings"/>
              <a:buChar char=""/>
            </a:pP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Индивидуальные и групповые консультации, группы психологической, правовой, информационной помощи и поддержки молодых педагогов; </a:t>
            </a:r>
          </a:p>
          <a:p>
            <a:pPr marL="342900" indent="-342900" algn="just">
              <a:buFont typeface="Wingdings"/>
              <a:buChar char=""/>
            </a:pP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Создать межмуниципальный информационно-методический ресурс / группу по работе с молодыми педагогами (дистанционно) </a:t>
            </a:r>
            <a:endParaRPr lang="ru-RU" sz="16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000985"/>
              </p:ext>
            </p:extLst>
          </p:nvPr>
        </p:nvGraphicFramePr>
        <p:xfrm>
          <a:off x="395536" y="5733256"/>
          <a:ext cx="8640960" cy="8410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6304"/>
                <a:gridCol w="1296144"/>
                <a:gridCol w="1656184"/>
                <a:gridCol w="1512168"/>
                <a:gridCol w="1440160"/>
              </a:tblGrid>
              <a:tr h="4702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Предложение 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 проведения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 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проведения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Место 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проведения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Ответственный 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4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712968" cy="5832648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Контакты </a:t>
            </a:r>
          </a:p>
          <a:p>
            <a:pPr marL="0" indent="0">
              <a:buNone/>
            </a:pPr>
            <a:r>
              <a:rPr lang="ru-RU" sz="1700" b="1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Тюмень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gimc172@gmail.com</a:t>
            </a:r>
            <a:r>
              <a:rPr lang="ru-RU" sz="17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zuhra-ishakova@mail.ru</a:t>
            </a:r>
            <a:endParaRPr lang="ru-RU" sz="17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700" b="1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тел.:  8(3452) 28- 09-24, 28-09-26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700" b="1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8 912 997 12 15 – Исхакова Зухра Гайнулловна</a:t>
            </a:r>
          </a:p>
          <a:p>
            <a:pPr marL="0" indent="0">
              <a:spcBef>
                <a:spcPts val="0"/>
              </a:spcBef>
              <a:buNone/>
            </a:pPr>
            <a:endParaRPr lang="ru-RU" sz="1700" b="1" i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700" b="1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Тобольск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700" u="sng" dirty="0" smtClean="0">
                <a:solidFill>
                  <a:srgbClr val="0000FF"/>
                </a:solidFill>
                <a:latin typeface="Arial"/>
                <a:ea typeface="Calibri"/>
                <a:cs typeface="Times New Roman"/>
                <a:hlinkClick r:id="rId5"/>
              </a:rPr>
              <a:t>oootobolsk@mail.ru</a:t>
            </a:r>
            <a:r>
              <a:rPr lang="ru-RU" sz="1700" dirty="0" smtClean="0">
                <a:latin typeface="Arial"/>
                <a:ea typeface="Calibri"/>
                <a:cs typeface="Times New Roman"/>
              </a:rPr>
              <a:t> </a:t>
            </a:r>
            <a:endParaRPr lang="ru-RU" sz="1700" dirty="0" smtClean="0"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700" b="1" i="1" dirty="0" smtClean="0">
                <a:solidFill>
                  <a:schemeClr val="accent4">
                    <a:lumMod val="50000"/>
                  </a:schemeClr>
                </a:solidFill>
                <a:latin typeface="Arial"/>
                <a:ea typeface="Calibri"/>
                <a:cs typeface="Times New Roman"/>
              </a:rPr>
              <a:t>тел. 8 (3456) 22-66-41 </a:t>
            </a:r>
            <a:endParaRPr lang="ru-RU" sz="1700" b="1" i="1" dirty="0" smtClean="0">
              <a:solidFill>
                <a:schemeClr val="accent4">
                  <a:lumMod val="50000"/>
                </a:schemeClr>
              </a:solidFill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700" u="sng" dirty="0" smtClean="0">
                <a:solidFill>
                  <a:srgbClr val="0000FF"/>
                </a:solidFill>
                <a:latin typeface="Arial"/>
                <a:ea typeface="Calibri"/>
                <a:cs typeface="Times New Roman"/>
                <a:hlinkClick r:id="rId6"/>
              </a:rPr>
              <a:t>tobolsk_lesson@mail.ru</a:t>
            </a:r>
            <a:r>
              <a:rPr lang="ru-RU" sz="1700" dirty="0" smtClean="0">
                <a:latin typeface="Arial"/>
                <a:ea typeface="Calibri"/>
                <a:cs typeface="Times New Roman"/>
              </a:rPr>
              <a:t> </a:t>
            </a:r>
            <a:endParaRPr lang="ru-RU" sz="1700" dirty="0" smtClean="0"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700" b="1" i="1" dirty="0" smtClean="0">
                <a:solidFill>
                  <a:schemeClr val="accent4">
                    <a:lumMod val="50000"/>
                  </a:schemeClr>
                </a:solidFill>
                <a:latin typeface="Arial"/>
                <a:ea typeface="Calibri"/>
                <a:cs typeface="Times New Roman"/>
              </a:rPr>
              <a:t>тел. 8 (3456) 22-66-41</a:t>
            </a:r>
          </a:p>
          <a:p>
            <a:pPr marL="0" indent="0">
              <a:spcBef>
                <a:spcPts val="0"/>
              </a:spcBef>
              <a:buNone/>
            </a:pPr>
            <a:endParaRPr lang="ru-RU" sz="17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700" b="1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Заводоуковский городской округ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700" u="sng" dirty="0" smtClean="0">
                <a:solidFill>
                  <a:srgbClr val="0000FF"/>
                </a:solidFill>
                <a:latin typeface="Arial"/>
                <a:ea typeface="Calibri"/>
                <a:cs typeface="Times New Roman"/>
                <a:hlinkClick r:id="rId7"/>
              </a:rPr>
              <a:t>met52008@yandex.ru</a:t>
            </a:r>
            <a:endParaRPr lang="ru-RU" sz="1700" u="sng" dirty="0" smtClean="0">
              <a:solidFill>
                <a:srgbClr val="0000FF"/>
              </a:solidFill>
              <a:latin typeface="Arial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700" u="sng" dirty="0" smtClean="0">
                <a:solidFill>
                  <a:srgbClr val="0000FF"/>
                </a:solidFill>
                <a:latin typeface="Arial"/>
                <a:ea typeface="Calibri"/>
                <a:cs typeface="Times New Roman"/>
                <a:hlinkClick r:id="rId8"/>
              </a:rPr>
              <a:t>imc-zavod@yandex.ru</a:t>
            </a:r>
            <a:endParaRPr lang="ru-RU" sz="1700" u="sng" dirty="0" smtClean="0">
              <a:solidFill>
                <a:srgbClr val="0000FF"/>
              </a:solidFill>
              <a:latin typeface="Arial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700" b="1" i="1" dirty="0" smtClean="0">
                <a:solidFill>
                  <a:schemeClr val="accent4">
                    <a:lumMod val="50000"/>
                  </a:schemeClr>
                </a:solidFill>
                <a:latin typeface="Arial"/>
                <a:ea typeface="Calibri"/>
              </a:rPr>
              <a:t>тел. 8(34542) 9-01-38</a:t>
            </a:r>
          </a:p>
          <a:p>
            <a:pPr marL="0" indent="0">
              <a:spcBef>
                <a:spcPts val="0"/>
              </a:spcBef>
              <a:buNone/>
            </a:pPr>
            <a:endParaRPr lang="ru-RU" sz="1700" dirty="0" smtClean="0">
              <a:solidFill>
                <a:schemeClr val="accent4">
                  <a:lumMod val="50000"/>
                </a:schemeClr>
              </a:solidFill>
              <a:latin typeface="Arial"/>
              <a:ea typeface="Calibri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700" b="1" i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ea typeface="Calibri"/>
              </a:rPr>
              <a:t>Ялуторовский</a:t>
            </a:r>
            <a:r>
              <a:rPr lang="ru-RU" sz="1700" b="1" i="1" dirty="0" smtClean="0">
                <a:solidFill>
                  <a:schemeClr val="accent4">
                    <a:lumMod val="50000"/>
                  </a:schemeClr>
                </a:solidFill>
                <a:latin typeface="Arial"/>
                <a:ea typeface="Calibri"/>
              </a:rPr>
              <a:t> городской округ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700" u="sng" dirty="0" smtClean="0">
                <a:solidFill>
                  <a:srgbClr val="0000FF"/>
                </a:solidFill>
                <a:latin typeface="Arial"/>
                <a:ea typeface="Calibri"/>
                <a:cs typeface="Times New Roman"/>
                <a:hlinkClick r:id="rId9"/>
              </a:rPr>
              <a:t>filippova_ep@mail.ru</a:t>
            </a:r>
            <a:r>
              <a:rPr lang="ru-RU" sz="1700" dirty="0" smtClean="0">
                <a:latin typeface="Arial"/>
                <a:ea typeface="Calibri"/>
                <a:cs typeface="Times New Roman"/>
              </a:rPr>
              <a:t> </a:t>
            </a:r>
            <a:endParaRPr lang="ru-RU" sz="17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700" b="1" i="1" dirty="0" smtClean="0">
                <a:solidFill>
                  <a:schemeClr val="accent4">
                    <a:lumMod val="50000"/>
                  </a:schemeClr>
                </a:solidFill>
                <a:latin typeface="Arial"/>
                <a:ea typeface="Calibri"/>
                <a:cs typeface="Times New Roman"/>
              </a:rPr>
              <a:t>тел. 8(34535)3-18-92</a:t>
            </a:r>
            <a:endParaRPr lang="ru-RU" sz="1700" b="1" i="1" dirty="0" smtClean="0">
              <a:solidFill>
                <a:schemeClr val="accent4">
                  <a:lumMod val="50000"/>
                </a:schemeClr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700" u="sng" dirty="0" smtClean="0">
                <a:solidFill>
                  <a:srgbClr val="0000FF"/>
                </a:solidFill>
                <a:latin typeface="Arial"/>
                <a:ea typeface="Calibri"/>
                <a:cs typeface="Times New Roman"/>
                <a:hlinkClick r:id="rId10"/>
              </a:rPr>
              <a:t>muimc@mail.ru</a:t>
            </a:r>
            <a:r>
              <a:rPr lang="ru-RU" sz="1700" dirty="0" smtClean="0">
                <a:latin typeface="Arial"/>
                <a:ea typeface="Calibri"/>
                <a:cs typeface="Times New Roman"/>
              </a:rPr>
              <a:t> </a:t>
            </a:r>
            <a:endParaRPr lang="ru-RU" sz="1700" dirty="0" smtClean="0"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700" b="1" i="1" dirty="0" smtClean="0">
                <a:solidFill>
                  <a:schemeClr val="accent4">
                    <a:lumMod val="50000"/>
                  </a:schemeClr>
                </a:solidFill>
                <a:latin typeface="Arial"/>
                <a:ea typeface="Calibri"/>
              </a:rPr>
              <a:t>тел. 8 (34535) 2-01-00 (приемная)</a:t>
            </a:r>
            <a:endParaRPr lang="ru-RU" sz="1700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816" y="5157192"/>
            <a:ext cx="2895600" cy="340147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Arial"/>
                <a:ea typeface="Calibri"/>
              </a:rPr>
              <a:t> 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5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758</Words>
  <Application>Microsoft Office PowerPoint</Application>
  <PresentationFormat>Экран (4:3)</PresentationFormat>
  <Paragraphs>107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Зухра Г. Исхакова</cp:lastModifiedBy>
  <cp:revision>47</cp:revision>
  <cp:lastPrinted>2020-05-22T08:11:41Z</cp:lastPrinted>
  <dcterms:created xsi:type="dcterms:W3CDTF">2020-04-25T15:10:22Z</dcterms:created>
  <dcterms:modified xsi:type="dcterms:W3CDTF">2020-05-22T08:24:11Z</dcterms:modified>
</cp:coreProperties>
</file>