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2F4A-1A28-4C4A-9939-6CBE5843B955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DC51-59F3-4A68-BFD1-0C8AD12D4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2F4A-1A28-4C4A-9939-6CBE5843B955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DC51-59F3-4A68-BFD1-0C8AD12D4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2F4A-1A28-4C4A-9939-6CBE5843B955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DC51-59F3-4A68-BFD1-0C8AD12D4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2F4A-1A28-4C4A-9939-6CBE5843B955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DC51-59F3-4A68-BFD1-0C8AD12D4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2F4A-1A28-4C4A-9939-6CBE5843B955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DC51-59F3-4A68-BFD1-0C8AD12D4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2F4A-1A28-4C4A-9939-6CBE5843B955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DC51-59F3-4A68-BFD1-0C8AD12D4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2F4A-1A28-4C4A-9939-6CBE5843B955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DC51-59F3-4A68-BFD1-0C8AD12D4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2F4A-1A28-4C4A-9939-6CBE5843B955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DC51-59F3-4A68-BFD1-0C8AD12D4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2F4A-1A28-4C4A-9939-6CBE5843B955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DC51-59F3-4A68-BFD1-0C8AD12D4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2F4A-1A28-4C4A-9939-6CBE5843B955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DC51-59F3-4A68-BFD1-0C8AD12D4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2F4A-1A28-4C4A-9939-6CBE5843B955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DC51-59F3-4A68-BFD1-0C8AD12D4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C2F4A-1A28-4C4A-9939-6CBE5843B955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CDC51-59F3-4A68-BFD1-0C8AD12D4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mmikushina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85926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  <a:cs typeface="Aharoni" pitchFamily="2" charset="-79"/>
              </a:rPr>
              <a:t>Алгоритм 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проведения </a:t>
            </a:r>
            <a:r>
              <a:rPr lang="ru-RU" dirty="0" err="1" smtClean="0">
                <a:latin typeface="Bookman Old Style" pitchFamily="18" charset="0"/>
                <a:cs typeface="Aharoni" pitchFamily="2" charset="-79"/>
              </a:rPr>
              <a:t>тьюторских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 курсов 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/>
            </a:r>
            <a:br>
              <a:rPr lang="ru-RU" dirty="0" smtClean="0">
                <a:latin typeface="Bookman Old Style" pitchFamily="18" charset="0"/>
                <a:cs typeface="Aharoni" pitchFamily="2" charset="-79"/>
              </a:rPr>
            </a:br>
            <a:r>
              <a:rPr lang="ru-RU" dirty="0" smtClean="0">
                <a:latin typeface="Bookman Old Style" pitchFamily="18" charset="0"/>
                <a:cs typeface="Aharoni" pitchFamily="2" charset="-79"/>
              </a:rPr>
              <a:t>«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Дополнительная углубленная подготовка по информатике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»</a:t>
            </a:r>
            <a:br>
              <a:rPr lang="ru-RU" dirty="0" smtClean="0">
                <a:latin typeface="Bookman Old Style" pitchFamily="18" charset="0"/>
                <a:cs typeface="Aharoni" pitchFamily="2" charset="-79"/>
              </a:rPr>
            </a:br>
            <a:r>
              <a:rPr lang="ru-RU" dirty="0" smtClean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с поддержкой в дистанционном 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режиме</a:t>
            </a:r>
            <a:endParaRPr lang="ru-RU" dirty="0"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503398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Микушина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Г.М., учитель информатики </a:t>
            </a:r>
          </a:p>
          <a:p>
            <a:pPr algn="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МАОУ СОШ №63 города Тюмени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7358082" y="3357562"/>
            <a:ext cx="107157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71604" y="142852"/>
            <a:ext cx="164307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2571736" y="142852"/>
            <a:ext cx="71438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57290" y="5500702"/>
            <a:ext cx="3534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E-mail	</a:t>
            </a:r>
            <a:r>
              <a:rPr lang="en-US" dirty="0" smtClean="0">
                <a:hlinkClick r:id="rId3"/>
              </a:rPr>
              <a:t>gmmikushina@gmail.com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ID, </a:t>
            </a:r>
            <a:r>
              <a:rPr lang="ru-RU" dirty="0" smtClean="0"/>
              <a:t>имя, фамилия, школа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3428992" y="4143380"/>
            <a:ext cx="250033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В каждой теме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Bookman Old Style" pitchFamily="18" charset="0"/>
              </a:rPr>
              <a:t>5 задач решаете до 15 числа каждого месяца</a:t>
            </a:r>
          </a:p>
          <a:p>
            <a:r>
              <a:rPr lang="ru-RU" dirty="0" smtClean="0">
                <a:latin typeface="Bookman Old Style" pitchFamily="18" charset="0"/>
              </a:rPr>
              <a:t>6,7 задачи – до конца месяца.</a:t>
            </a:r>
          </a:p>
          <a:p>
            <a:r>
              <a:rPr lang="ru-RU" dirty="0" smtClean="0">
                <a:latin typeface="Bookman Old Style" pitchFamily="18" charset="0"/>
              </a:rPr>
              <a:t>Штраф за просроченное решение – 50 баллов.</a:t>
            </a:r>
          </a:p>
          <a:p>
            <a:r>
              <a:rPr lang="ru-RU" dirty="0" smtClean="0">
                <a:latin typeface="Bookman Old Style" pitchFamily="18" charset="0"/>
              </a:rPr>
              <a:t>До 5 числа каждого месяца – отчёт за предшествующий месяц.</a:t>
            </a:r>
          </a:p>
          <a:p>
            <a:r>
              <a:rPr lang="ru-RU" dirty="0" smtClean="0">
                <a:latin typeface="Bookman Old Style" pitchFamily="18" charset="0"/>
              </a:rPr>
              <a:t>По каждой теме нужно набрать 700 баллов.</a:t>
            </a:r>
          </a:p>
          <a:p>
            <a:r>
              <a:rPr lang="ru-RU" dirty="0" smtClean="0">
                <a:latin typeface="Bookman Old Style" pitchFamily="18" charset="0"/>
              </a:rPr>
              <a:t>Итоговая зачётная работа – 300 баллов.</a:t>
            </a:r>
          </a:p>
          <a:p>
            <a:r>
              <a:rPr lang="ru-RU" dirty="0" smtClean="0">
                <a:latin typeface="Bookman Old Style" pitchFamily="18" charset="0"/>
              </a:rPr>
              <a:t>Общая сумма баллов для получения зачёта – 4500 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76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Алгоритм проведения тьюторских курсов  «Дополнительная углубленная подготовка по информатике»  с поддержкой в дистанционном режиме</vt:lpstr>
      <vt:lpstr>Слайд 2</vt:lpstr>
      <vt:lpstr>Слайд 3</vt:lpstr>
      <vt:lpstr>Слайд 4</vt:lpstr>
      <vt:lpstr>Слайд 5</vt:lpstr>
      <vt:lpstr>Слайд 6</vt:lpstr>
      <vt:lpstr>В каждой теме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8</cp:revision>
  <dcterms:created xsi:type="dcterms:W3CDTF">2017-11-28T23:29:08Z</dcterms:created>
  <dcterms:modified xsi:type="dcterms:W3CDTF">2017-11-29T01:39:24Z</dcterms:modified>
</cp:coreProperties>
</file>