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269" r:id="rId3"/>
    <p:sldId id="262" r:id="rId4"/>
    <p:sldId id="257" r:id="rId5"/>
    <p:sldId id="258" r:id="rId6"/>
    <p:sldId id="259" r:id="rId7"/>
    <p:sldId id="265" r:id="rId8"/>
    <p:sldId id="266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A09E2-0425-4E6E-A594-881E1D7F006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5B059-DECD-4578-84A1-8AC6296B3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Мы с вами находимся в начале </a:t>
            </a:r>
            <a:r>
              <a:rPr lang="ru-RU" sz="800" dirty="0" err="1" smtClean="0"/>
              <a:t>большого.непростого</a:t>
            </a:r>
            <a:r>
              <a:rPr lang="ru-RU" sz="800" baseline="0" dirty="0" smtClean="0"/>
              <a:t> важного пути –пути по воссозданию единого образовательного пространства в Российской Федерации,31 мая 2021 г утверждены </a:t>
            </a:r>
            <a:r>
              <a:rPr lang="ru-RU" sz="800" baseline="0" dirty="0" err="1" smtClean="0"/>
              <a:t>фгос</a:t>
            </a:r>
            <a:r>
              <a:rPr lang="ru-RU" sz="800" baseline="0" dirty="0" smtClean="0"/>
              <a:t> </a:t>
            </a:r>
            <a:r>
              <a:rPr lang="ru-RU" sz="800" baseline="0" dirty="0" err="1" smtClean="0"/>
              <a:t>начальног</a:t>
            </a:r>
            <a:r>
              <a:rPr lang="ru-RU" sz="800" baseline="0" dirty="0" smtClean="0"/>
              <a:t> общего и основного общего образования.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666A1-4DA0-4B6D-BF0E-7DE279F7FBD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2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9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8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40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73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028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180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99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3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4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53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2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63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8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0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9B983C-3645-4EBE-98EA-BCD07A79C7C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983D80-3996-43CD-84EB-B6127844C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prosv.ru/uploads/2021/12/additions/QTEDt4Ldfk5NQy3ILO26dqRuAkL9EM4FVV8Q2dGi.pd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5342" y="266217"/>
            <a:ext cx="10289269" cy="2442477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«Переход на обновленные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ФГОС НОО и ООО: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проблемы и перспективы»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45388" y="2951543"/>
            <a:ext cx="6057687" cy="317216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методический день.</a:t>
            </a:r>
            <a:b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1400" dirty="0" smtClean="0"/>
              <a:t>Ушакова Ирина Николаевна, учитель географии </a:t>
            </a:r>
          </a:p>
          <a:p>
            <a:pPr marL="0" indent="0" algn="r">
              <a:buNone/>
            </a:pPr>
            <a:r>
              <a:rPr lang="ru-RU" sz="1400" dirty="0" smtClean="0"/>
              <a:t>МАОУ гимназии №16 города Тюмени</a:t>
            </a:r>
          </a:p>
          <a:p>
            <a:pPr marL="0" indent="0" algn="r">
              <a:buNone/>
            </a:pPr>
            <a:r>
              <a:rPr lang="ru-RU" sz="1400" dirty="0" smtClean="0"/>
              <a:t>25.03.2022</a:t>
            </a:r>
            <a:endParaRPr lang="ru-RU" sz="1400" dirty="0"/>
          </a:p>
        </p:txBody>
      </p:sp>
      <p:pic>
        <p:nvPicPr>
          <p:cNvPr id="3074" name="Picture 2" descr="http://zabavnik.club/wp-content/uploads/Kartinki_pro_uchebu_28_250402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764" y="2902083"/>
            <a:ext cx="4835236" cy="35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7" y="231494"/>
            <a:ext cx="10931236" cy="71061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ГАРАНТИЯ РАВЕНСТВА РЕСУРСОВ, УСЛОВИЙ И ВОЗМОЖНОСТЕЙ</a:t>
            </a:r>
            <a:endParaRPr lang="ru-RU" sz="24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436" y="1108365"/>
            <a:ext cx="11199380" cy="503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13163" y="3214255"/>
            <a:ext cx="2867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Единые стандарты</a:t>
            </a:r>
          </a:p>
          <a:p>
            <a:r>
              <a:rPr lang="ru-RU" sz="2400" b="1" dirty="0" smtClean="0"/>
              <a:t>образовательного</a:t>
            </a:r>
          </a:p>
          <a:p>
            <a:r>
              <a:rPr lang="ru-RU" sz="2400" b="1" dirty="0" smtClean="0"/>
              <a:t>пространства</a:t>
            </a:r>
          </a:p>
          <a:p>
            <a:r>
              <a:rPr lang="ru-RU" sz="2400" b="1" dirty="0" smtClean="0"/>
              <a:t>страны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01503" y="1741777"/>
            <a:ext cx="2867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Единые подходы</a:t>
            </a:r>
          </a:p>
          <a:p>
            <a:r>
              <a:rPr lang="ru-RU" sz="2400" b="1" dirty="0" smtClean="0"/>
              <a:t>к формированию</a:t>
            </a:r>
          </a:p>
          <a:p>
            <a:r>
              <a:rPr lang="ru-RU" sz="2400" b="1" dirty="0" smtClean="0"/>
              <a:t>содержания образования,</a:t>
            </a:r>
          </a:p>
          <a:p>
            <a:r>
              <a:rPr lang="ru-RU" sz="2400" b="1" dirty="0" smtClean="0"/>
              <a:t>воспитания</a:t>
            </a:r>
          </a:p>
          <a:p>
            <a:r>
              <a:rPr lang="ru-RU" sz="2400" b="1" dirty="0" smtClean="0"/>
              <a:t>детей и молодежи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51298" y="3133293"/>
            <a:ext cx="2812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Единая система</a:t>
            </a:r>
          </a:p>
          <a:p>
            <a:r>
              <a:rPr lang="ru-RU" sz="2400" b="1" dirty="0" smtClean="0"/>
              <a:t>мониторинга</a:t>
            </a:r>
          </a:p>
          <a:p>
            <a:r>
              <a:rPr lang="ru-RU" sz="2400" b="1" dirty="0" smtClean="0"/>
              <a:t>эффективности</a:t>
            </a:r>
          </a:p>
          <a:p>
            <a:r>
              <a:rPr lang="ru-RU" sz="2400" b="1" dirty="0" smtClean="0"/>
              <a:t>деятельности</a:t>
            </a:r>
          </a:p>
          <a:p>
            <a:r>
              <a:rPr lang="ru-RU" sz="2400" b="1" dirty="0" smtClean="0"/>
              <a:t>образовательных</a:t>
            </a:r>
          </a:p>
          <a:p>
            <a:r>
              <a:rPr lang="ru-RU" sz="2400" b="1" dirty="0" smtClean="0"/>
              <a:t>организаций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381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968" y="-768015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4702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География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14104"/>
            <a:ext cx="10515600" cy="5462860"/>
          </a:xfrm>
        </p:spPr>
        <p:txBody>
          <a:bodyPr/>
          <a:lstStyle/>
          <a:p>
            <a:r>
              <a:rPr lang="ru-RU" dirty="0" smtClean="0"/>
              <a:t>Перераспределение тем 5-6 класса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5 класс </a:t>
            </a:r>
          </a:p>
          <a:p>
            <a:r>
              <a:rPr lang="ru-RU" dirty="0" smtClean="0"/>
              <a:t>ИЗОБРАЖЕНИЕ ЗЕМНОЙ ПОВРХНОСТИ( план местности, географическая карта, </a:t>
            </a:r>
            <a:r>
              <a:rPr lang="ru-RU" dirty="0" smtClean="0">
                <a:solidFill>
                  <a:srgbClr val="FF0000"/>
                </a:solidFill>
              </a:rPr>
              <a:t>МАСШТАБ</a:t>
            </a:r>
            <a:r>
              <a:rPr lang="ru-RU" dirty="0" smtClean="0"/>
              <a:t>)</a:t>
            </a:r>
          </a:p>
          <a:p>
            <a:r>
              <a:rPr lang="ru-RU" dirty="0" smtClean="0"/>
              <a:t>Географические карты ( определение географических координат)</a:t>
            </a:r>
          </a:p>
          <a:p>
            <a:r>
              <a:rPr lang="ru-RU" dirty="0" smtClean="0"/>
              <a:t>Земля- планета Солнечной системы.</a:t>
            </a:r>
          </a:p>
          <a:p>
            <a:r>
              <a:rPr lang="ru-RU" dirty="0" smtClean="0"/>
              <a:t>Литосфера.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6 класс</a:t>
            </a:r>
          </a:p>
          <a:p>
            <a:pPr marL="0" indent="0">
              <a:buNone/>
            </a:pPr>
            <a:r>
              <a:rPr lang="ru-RU" dirty="0" smtClean="0"/>
              <a:t>Оболочки Земли.</a:t>
            </a:r>
          </a:p>
          <a:p>
            <a:pPr marL="0" indent="0">
              <a:buNone/>
            </a:pPr>
            <a:r>
              <a:rPr lang="ru-RU" dirty="0" smtClean="0"/>
              <a:t>Природно-территориальные комплексы.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4434"/>
            <a:ext cx="10515600" cy="7489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Профориентация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Профессия менеджер в сфере туризма, экскурсовод.</a:t>
            </a:r>
          </a:p>
          <a:p>
            <a:r>
              <a:rPr lang="ru-RU" dirty="0" smtClean="0"/>
              <a:t>Профессии </a:t>
            </a:r>
            <a:r>
              <a:rPr lang="ru-RU" dirty="0" err="1" smtClean="0"/>
              <a:t>биогеограф</a:t>
            </a:r>
            <a:r>
              <a:rPr lang="ru-RU" dirty="0" smtClean="0"/>
              <a:t> и геоэколог.</a:t>
            </a:r>
          </a:p>
          <a:p>
            <a:r>
              <a:rPr lang="ru-RU" dirty="0" smtClean="0"/>
              <a:t>Профессия климатолог, метеоролог</a:t>
            </a:r>
          </a:p>
          <a:p>
            <a:r>
              <a:rPr lang="ru-RU" dirty="0" smtClean="0"/>
              <a:t>Профессия гляциолог, гидролог</a:t>
            </a:r>
          </a:p>
          <a:p>
            <a:r>
              <a:rPr lang="ru-RU" dirty="0" smtClean="0"/>
              <a:t>Профессия океанолог.</a:t>
            </a:r>
          </a:p>
          <a:p>
            <a:r>
              <a:rPr lang="ru-RU" dirty="0" smtClean="0"/>
              <a:t>Профессии сейсмолог и вулканолог.</a:t>
            </a:r>
          </a:p>
          <a:p>
            <a:r>
              <a:rPr lang="ru-RU" dirty="0" smtClean="0"/>
              <a:t> Профессия картограф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3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795"/>
            <a:ext cx="10515600" cy="531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9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6949"/>
            <a:ext cx="10515600" cy="50100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Практическая работа. 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Анализ документов </a:t>
            </a:r>
            <a:r>
              <a:rPr lang="ru-RU" sz="2000" dirty="0" smtClean="0"/>
              <a:t>«Прогноз развития лесного сектора Российской Федерации до 2030 года» (Гл.1, 3 и 11) и «Стратегия развития лесного комплекса Российской Федерации до 2030 года» (Гл. II и III, Приложения № 1 и № 18) с целью определения перспектив и проблем развития комплекса.</a:t>
            </a:r>
          </a:p>
          <a:p>
            <a:r>
              <a:rPr lang="ru-RU" sz="2000" dirty="0" smtClean="0"/>
              <a:t>«Стратегия пространственного развития Российской Федерации на период до 2025 года»: цели, задачи, приоритеты и направления пространственного развития страны. Субъекты Российской Федерации, выделяемые в «Стратегии пространственного развития Российской Федерации» как «геостратегические территории».</a:t>
            </a:r>
          </a:p>
          <a:p>
            <a:r>
              <a:rPr lang="ru-RU" sz="2000" dirty="0" smtClean="0"/>
              <a:t>Основные положения «Энергетической стратегии России на период до 2035 года».</a:t>
            </a:r>
          </a:p>
          <a:p>
            <a:r>
              <a:rPr lang="ru-RU" sz="2000" dirty="0" smtClean="0"/>
              <a:t>Основные положения «Стратегии развития чёрной и цветной металлургии России до 2030 года».</a:t>
            </a:r>
          </a:p>
          <a:p>
            <a:r>
              <a:rPr lang="ru-RU" sz="2000" dirty="0" smtClean="0"/>
              <a:t>Основные положения документов, определяющих стратегию развития отраслей машиностроительного комплекса.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B0F0"/>
                </a:solidFill>
              </a:rPr>
              <a:t>Обобщение знаний </a:t>
            </a:r>
            <a:r>
              <a:rPr lang="ru-RU" sz="2000" dirty="0" smtClean="0"/>
              <a:t>Федеральные и региональные целевые программы. Государственная программа Российской Федерации «Социально-</a:t>
            </a:r>
            <a:r>
              <a:rPr lang="ru-RU" sz="2000" dirty="0" err="1" smtClean="0"/>
              <a:t>Эномическое</a:t>
            </a:r>
            <a:r>
              <a:rPr lang="ru-RU" sz="2000" dirty="0" smtClean="0"/>
              <a:t> развитие Арктической зоны Российской Федерации».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15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25214"/>
            <a:ext cx="9601196" cy="70156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(учебные действия с предметным материалом)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560786"/>
            <a:ext cx="9601196" cy="481957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Приводить примеры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географических объектов, процессов и явлений, изучаемых различными ветвями географической науки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источники географической информации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(картографические, текстовые, видео- и фотоизображения,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необходимые для изучения истории географических открытий и важнейших географических исследований современности;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и интерпретировать информацию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путешествиях и географических исследованиях Земли, представленную в одном или нескольких источниках;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описывать и сравнивать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 их путешествий;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понятия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«план местности» и «географическая карта», параллель» и «меридиан»;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понятия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«план местности», «географическая карта», «аэрофотоснимок», «ориентирование на местности», «стороны горизонта», «горизонтали», «масштаб», «условные знаки»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учебных и практико-ориентированных задач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причины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смены дня и ночи и времён года;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эмпирические зависимости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продолжительностью дня и географической широтой местности, между высотой Солнца над горизонтом и географической широтой местности на основе анализа данных наблюдений;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рельефа суши по высоте и по внешнему облику;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86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events.prosv.ru/uploads/2021/12/additions/QTEDt4Ldfk5NQy3ILO26dqRuAkL9EM4FVV8Q2dGi.pdf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7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3821810"/>
            <a:ext cx="9798168" cy="24924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0897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мы хотим, чтобы наша страна заняла достойное место в мире, то частью личной культуры каждого россиянина должны стать географическая культура и картографическая грамотность.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5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576</TotalTime>
  <Words>339</Words>
  <Application>Microsoft Office PowerPoint</Application>
  <PresentationFormat>Широкоэкранный</PresentationFormat>
  <Paragraphs>61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 «Переход на обновленные  ФГОС НОО и ООО:  проблемы и перспективы»</vt:lpstr>
      <vt:lpstr>ГАРАНТИЯ РАВЕНСТВА РЕСУРСОВ, УСЛОВИЙ И ВОЗМОЖНОСТЕЙ</vt:lpstr>
      <vt:lpstr>Презентация PowerPoint</vt:lpstr>
      <vt:lpstr>География</vt:lpstr>
      <vt:lpstr>Профориентация</vt:lpstr>
      <vt:lpstr>9 класс</vt:lpstr>
      <vt:lpstr>Предметные результаты (учебные действия с предметным материалом)</vt:lpstr>
      <vt:lpstr>https://events.prosv.ru/uploads/2021/12/additions/QTEDt4Ldfk5NQy3ILO26dqRuAkL9EM4FVV8Q2dGi.pdf </vt:lpstr>
      <vt:lpstr>Если мы хотим, чтобы наша страна заняла достойное место в мире, то частью личной культуры каждого россиянина должны стать географическая культура и картографическая грамотность.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Общественно-научные предметы</dc:title>
  <dc:creator>user</dc:creator>
  <cp:lastModifiedBy>user</cp:lastModifiedBy>
  <cp:revision>24</cp:revision>
  <dcterms:created xsi:type="dcterms:W3CDTF">2022-01-10T09:51:59Z</dcterms:created>
  <dcterms:modified xsi:type="dcterms:W3CDTF">2022-03-28T09:12:28Z</dcterms:modified>
</cp:coreProperties>
</file>