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77" r:id="rId4"/>
    <p:sldId id="258" r:id="rId5"/>
    <p:sldId id="264" r:id="rId6"/>
    <p:sldId id="270" r:id="rId7"/>
    <p:sldId id="279" r:id="rId8"/>
    <p:sldId id="280" r:id="rId9"/>
    <p:sldId id="278" r:id="rId10"/>
    <p:sldId id="271" r:id="rId11"/>
    <p:sldId id="268" r:id="rId12"/>
    <p:sldId id="269" r:id="rId13"/>
    <p:sldId id="275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41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3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59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0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6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8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1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2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1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9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3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Пугина</a:t>
            </a:r>
            <a:r>
              <a:rPr lang="ru-RU" dirty="0" smtClean="0"/>
              <a:t> Оксана Михайловна, учитель начальных классов МАОУ гимназия №4 города Тюмени</a:t>
            </a:r>
          </a:p>
          <a:p>
            <a:r>
              <a:rPr lang="ru-RU" smtClean="0"/>
              <a:t>Апрель,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22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29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Ситуация </a:t>
            </a:r>
            <a:r>
              <a:rPr lang="ru-RU" sz="2800" dirty="0"/>
              <a:t>№ 1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Аня </a:t>
            </a:r>
            <a:r>
              <a:rPr lang="ru-RU" sz="2800" dirty="0"/>
              <a:t>была лидером в классе. Ее любили все, потому что она была веселой и очень общительной. А Вера была тихой и застенчивой. Заговорить в присутствии многих ребят ей было очень трудно. Если она заболеет, ребята и не заметят, что ее нет. Но у нее было много других достоинств: она могла быстро и без суеты решать задачи, много читала, коллекционировала редкие и красивые марки. Удивительным было то, что эти девочки дружили, были, что называется «не разлей вода».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85800"/>
            <a:ext cx="8568952" cy="5479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Ситуация </a:t>
            </a:r>
            <a:r>
              <a:rPr lang="ru-RU" sz="2800" dirty="0"/>
              <a:t>№ 2 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Их везде можно было увидеть вместе: в библиотеке, в школьной столовой, на улице. Олег и Миша были друзьями уже три года. Вместе они посещали научное общество учащихся и были отличниками. Однажды, когда проходила городская олимпиада по математике, участниками которой были оба мальчика, Олег занял первое место. В этот день многие восхищались им и поздравляли его. И только Миша молчал и был спокоен, как будто ничего не произошло. А дня через два Миша пересел от Олега на другую парту, ссылаясь на то, что ему не очень хорошо видно классную доску. Олег не понял, что произошло с другом.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6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Ситуация № </a:t>
            </a:r>
            <a:r>
              <a:rPr lang="ru-RU" sz="2800" dirty="0" smtClean="0"/>
              <a:t>3</a:t>
            </a: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Несколько </a:t>
            </a:r>
            <a:r>
              <a:rPr lang="ru-RU" sz="2800" dirty="0"/>
              <a:t>мальчиков играли в мяч. Один из ребят ударил по мячу и он случайно попал идущих неподалеку молодых ребят.</a:t>
            </a:r>
          </a:p>
          <a:p>
            <a:pPr marL="0" indent="0">
              <a:buNone/>
            </a:pPr>
            <a:r>
              <a:rPr lang="ru-RU" sz="2800" dirty="0"/>
              <a:t>Они обступили мальчика, стали его ругать, обижать. Мальчик испугался, заплакал, стал извиняться.</a:t>
            </a:r>
          </a:p>
          <a:p>
            <a:pPr marL="0" indent="0">
              <a:buNone/>
            </a:pPr>
            <a:r>
              <a:rPr lang="ru-RU" sz="2800" dirty="0"/>
              <a:t>Его друзья в это время тоже испугались взрослых ребят, и убежали.</a:t>
            </a:r>
          </a:p>
          <a:p>
            <a:pPr marL="0" indent="0">
              <a:buNone/>
            </a:pPr>
            <a:r>
              <a:rPr lang="ru-RU" sz="2800" dirty="0"/>
              <a:t>Правильно ли они поступили и почему?</a:t>
            </a:r>
          </a:p>
        </p:txBody>
      </p:sp>
    </p:spTree>
    <p:extLst>
      <p:ext uri="{BB962C8B-B14F-4D97-AF65-F5344CB8AC3E}">
        <p14:creationId xmlns:p14="http://schemas.microsoft.com/office/powerpoint/2010/main" val="116898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6347714" cy="3880773"/>
          </a:xfrm>
        </p:spPr>
        <p:txBody>
          <a:bodyPr/>
          <a:lstStyle/>
          <a:p>
            <a:pPr lvl="0"/>
            <a:r>
              <a:rPr lang="ru-RU" dirty="0"/>
              <a:t>Придумайте и нарисуйте символ дружбы. </a:t>
            </a:r>
          </a:p>
          <a:p>
            <a:pPr lvl="0"/>
            <a:r>
              <a:rPr lang="ru-RU" dirty="0"/>
              <a:t>Напишите мини-сочинение «Мой друг», используя слова — качества настоящего друга. Приведите пример из жизни, когда какое-либо качество вашего друга проявилось наиболее ярко. Объем сочинения — от 30 до 50 слов.</a:t>
            </a:r>
          </a:p>
          <a:p>
            <a:pPr lvl="0"/>
            <a:r>
              <a:rPr lang="ru-RU" dirty="0"/>
              <a:t>Нарисуйте иллюстрации к сказкам о дружбе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99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052736"/>
            <a:ext cx="857695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5826719" cy="720080"/>
          </a:xfrm>
        </p:spPr>
        <p:txBody>
          <a:bodyPr/>
          <a:lstStyle/>
          <a:p>
            <a:r>
              <a:rPr lang="ru-RU" dirty="0" smtClean="0"/>
              <a:t>Добрый день!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12776"/>
            <a:ext cx="5101580" cy="52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88640"/>
            <a:ext cx="7634809" cy="66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8352928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2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u="sng" dirty="0" smtClean="0">
                <a:solidFill>
                  <a:srgbClr val="FF0000"/>
                </a:solidFill>
              </a:rPr>
              <a:t>Тема:   «Дружба»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2669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08912" cy="46085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Дружба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одна из высших нравственных ценностей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Дружба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dirty="0">
                <a:latin typeface="+mn-lt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это привязанность между людьми, возникающая в результате взаимного уважения, веры друг в друга, общности интересов и взглядов, совместной деятельности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7704856" cy="7989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571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8568952" cy="5976664"/>
          </a:xfrm>
        </p:spPr>
        <p:txBody>
          <a:bodyPr>
            <a:noAutofit/>
          </a:bodyPr>
          <a:lstStyle/>
          <a:p>
            <a:endParaRPr lang="ru-RU" sz="4000" b="1" dirty="0" smtClean="0"/>
          </a:p>
          <a:p>
            <a:r>
              <a:rPr lang="ru-RU" sz="6600" b="1" dirty="0"/>
              <a:t>Без друга на душе </a:t>
            </a:r>
            <a:r>
              <a:rPr lang="ru-RU" sz="6600" b="1" dirty="0" smtClean="0"/>
              <a:t>вьюга. </a:t>
            </a:r>
            <a:endParaRPr lang="ru-RU" sz="6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708920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8568952" cy="5976664"/>
          </a:xfrm>
        </p:spPr>
        <p:txBody>
          <a:bodyPr>
            <a:noAutofit/>
          </a:bodyPr>
          <a:lstStyle/>
          <a:p>
            <a:endParaRPr lang="ru-RU" sz="4000" b="1" dirty="0" smtClean="0"/>
          </a:p>
          <a:p>
            <a:r>
              <a:rPr lang="ru-RU" sz="6600" b="1" dirty="0"/>
              <a:t>Дерево держится корнями, а человек друзьями.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5064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8568952" cy="5976664"/>
          </a:xfrm>
        </p:spPr>
        <p:txBody>
          <a:bodyPr>
            <a:noAutofit/>
          </a:bodyPr>
          <a:lstStyle/>
          <a:p>
            <a:endParaRPr lang="ru-RU" sz="4000" b="1" dirty="0" smtClean="0"/>
          </a:p>
          <a:p>
            <a:r>
              <a:rPr lang="ru-RU" sz="6600" b="1" dirty="0"/>
              <a:t>Нет друга так ищи, а нашел, береги.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320988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Требуется друг, Агния Барто ,Стихотворения детям , читает Павел Беседин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616171"/>
            <a:ext cx="8761041" cy="5371403"/>
          </a:xfrm>
        </p:spPr>
      </p:pic>
    </p:spTree>
    <p:extLst>
      <p:ext uri="{BB962C8B-B14F-4D97-AF65-F5344CB8AC3E}">
        <p14:creationId xmlns:p14="http://schemas.microsoft.com/office/powerpoint/2010/main" val="27097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384</Words>
  <Application>Microsoft Office PowerPoint</Application>
  <PresentationFormat>Экран (4:3)</PresentationFormat>
  <Paragraphs>26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Презентация PowerPoint</vt:lpstr>
      <vt:lpstr>Добрый день!</vt:lpstr>
      <vt:lpstr>Презентация PowerPoint</vt:lpstr>
      <vt:lpstr>Презентация PowerPoint</vt:lpstr>
      <vt:lpstr>Дружба – одна из высших нравственных ценностей.  Дружба – это привязанность между людьми, возникающая в результате взаимного уважения, веры друг в друга, общности интересов и взглядов, совместной деятельности.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день!</dc:title>
  <dc:creator>Пользователь</dc:creator>
  <cp:lastModifiedBy>XE</cp:lastModifiedBy>
  <cp:revision>12</cp:revision>
  <dcterms:created xsi:type="dcterms:W3CDTF">2018-10-08T02:48:27Z</dcterms:created>
  <dcterms:modified xsi:type="dcterms:W3CDTF">2024-04-17T14:34:29Z</dcterms:modified>
</cp:coreProperties>
</file>